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368" r:id="rId3"/>
    <p:sldId id="372" r:id="rId4"/>
    <p:sldId id="364" r:id="rId5"/>
    <p:sldId id="371" r:id="rId6"/>
    <p:sldId id="290" r:id="rId7"/>
    <p:sldId id="409" r:id="rId8"/>
    <p:sldId id="288" r:id="rId9"/>
    <p:sldId id="260" r:id="rId10"/>
    <p:sldId id="266" r:id="rId11"/>
    <p:sldId id="267" r:id="rId12"/>
    <p:sldId id="268" r:id="rId13"/>
    <p:sldId id="269" r:id="rId14"/>
    <p:sldId id="392" r:id="rId15"/>
    <p:sldId id="4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CF617-1AED-4751-80BA-714859E629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2812A2-F8B5-4847-A579-EA2BB68F819D}">
      <dgm:prSet/>
      <dgm:spPr/>
      <dgm:t>
        <a:bodyPr/>
        <a:lstStyle/>
        <a:p>
          <a:r>
            <a:rPr lang="en-US"/>
            <a:t>Policy Making and Planning</a:t>
          </a:r>
        </a:p>
      </dgm:t>
    </dgm:pt>
    <dgm:pt modelId="{81C29BAE-B64A-48DE-96DC-EDC07E422E35}" type="parTrans" cxnId="{81D77E22-E638-4743-9329-7316143D4B92}">
      <dgm:prSet/>
      <dgm:spPr/>
      <dgm:t>
        <a:bodyPr/>
        <a:lstStyle/>
        <a:p>
          <a:endParaRPr lang="en-US"/>
        </a:p>
      </dgm:t>
    </dgm:pt>
    <dgm:pt modelId="{B6A61053-79D9-4956-A1E0-49FD6D8291CC}" type="sibTrans" cxnId="{81D77E22-E638-4743-9329-7316143D4B92}">
      <dgm:prSet/>
      <dgm:spPr/>
      <dgm:t>
        <a:bodyPr/>
        <a:lstStyle/>
        <a:p>
          <a:endParaRPr lang="en-US"/>
        </a:p>
      </dgm:t>
    </dgm:pt>
    <dgm:pt modelId="{683CA634-85EC-4CAE-BCB9-6DFB0CFEFBFA}">
      <dgm:prSet/>
      <dgm:spPr/>
      <dgm:t>
        <a:bodyPr/>
        <a:lstStyle/>
        <a:p>
          <a:r>
            <a:rPr lang="en-US"/>
            <a:t>Resource Regulation</a:t>
          </a:r>
        </a:p>
      </dgm:t>
    </dgm:pt>
    <dgm:pt modelId="{5FD164FE-5232-42A9-A55A-DF2A41AA2438}" type="parTrans" cxnId="{0FD3095F-B0C6-4345-B1F9-F4DD377C10B8}">
      <dgm:prSet/>
      <dgm:spPr/>
      <dgm:t>
        <a:bodyPr/>
        <a:lstStyle/>
        <a:p>
          <a:endParaRPr lang="en-US"/>
        </a:p>
      </dgm:t>
    </dgm:pt>
    <dgm:pt modelId="{FABFD249-6966-4697-A646-D60483645D60}" type="sibTrans" cxnId="{0FD3095F-B0C6-4345-B1F9-F4DD377C10B8}">
      <dgm:prSet/>
      <dgm:spPr/>
      <dgm:t>
        <a:bodyPr/>
        <a:lstStyle/>
        <a:p>
          <a:endParaRPr lang="en-US"/>
        </a:p>
      </dgm:t>
    </dgm:pt>
    <dgm:pt modelId="{84D227D9-1C62-4676-B678-9C616A8DFD99}">
      <dgm:prSet/>
      <dgm:spPr/>
      <dgm:t>
        <a:bodyPr/>
        <a:lstStyle/>
        <a:p>
          <a:r>
            <a:rPr lang="en-US"/>
            <a:t>Institutional Arrangements with Public Water Organizations</a:t>
          </a:r>
        </a:p>
      </dgm:t>
    </dgm:pt>
    <dgm:pt modelId="{F13EF3C6-55BB-431C-97FC-10AFD37E342E}" type="parTrans" cxnId="{87B1175D-9E95-461C-8E9F-E6E17B4CF6A9}">
      <dgm:prSet/>
      <dgm:spPr/>
      <dgm:t>
        <a:bodyPr/>
        <a:lstStyle/>
        <a:p>
          <a:endParaRPr lang="en-US"/>
        </a:p>
      </dgm:t>
    </dgm:pt>
    <dgm:pt modelId="{3E6DFCFD-2D16-4EFA-A779-990DAA1D2092}" type="sibTrans" cxnId="{87B1175D-9E95-461C-8E9F-E6E17B4CF6A9}">
      <dgm:prSet/>
      <dgm:spPr/>
      <dgm:t>
        <a:bodyPr/>
        <a:lstStyle/>
        <a:p>
          <a:endParaRPr lang="en-US"/>
        </a:p>
      </dgm:t>
    </dgm:pt>
    <dgm:pt modelId="{A443EFAF-2B88-48CF-A286-D95F80F63C51}">
      <dgm:prSet/>
      <dgm:spPr/>
      <dgm:t>
        <a:bodyPr/>
        <a:lstStyle/>
        <a:p>
          <a:r>
            <a:rPr lang="en-US"/>
            <a:t>Coordination</a:t>
          </a:r>
        </a:p>
      </dgm:t>
    </dgm:pt>
    <dgm:pt modelId="{97D21C36-B8A8-40E8-9D55-7AD04E1EEC1B}" type="parTrans" cxnId="{DDB30FBC-BD8B-45C1-96EA-BE14A58C8FD4}">
      <dgm:prSet/>
      <dgm:spPr/>
      <dgm:t>
        <a:bodyPr/>
        <a:lstStyle/>
        <a:p>
          <a:endParaRPr lang="en-US"/>
        </a:p>
      </dgm:t>
    </dgm:pt>
    <dgm:pt modelId="{2DA79E45-40BA-4973-906D-5D11AC0AC286}" type="sibTrans" cxnId="{DDB30FBC-BD8B-45C1-96EA-BE14A58C8FD4}">
      <dgm:prSet/>
      <dgm:spPr/>
      <dgm:t>
        <a:bodyPr/>
        <a:lstStyle/>
        <a:p>
          <a:endParaRPr lang="en-US"/>
        </a:p>
      </dgm:t>
    </dgm:pt>
    <dgm:pt modelId="{6BA0A63A-B340-4235-9948-104DF917712C}" type="pres">
      <dgm:prSet presAssocID="{1A9CF617-1AED-4751-80BA-714859E62963}" presName="root" presStyleCnt="0">
        <dgm:presLayoutVars>
          <dgm:dir/>
          <dgm:resizeHandles val="exact"/>
        </dgm:presLayoutVars>
      </dgm:prSet>
      <dgm:spPr/>
    </dgm:pt>
    <dgm:pt modelId="{2CF7670E-2C76-49EC-8217-EFBA2542A7B2}" type="pres">
      <dgm:prSet presAssocID="{9B2812A2-F8B5-4847-A579-EA2BB68F819D}" presName="compNode" presStyleCnt="0"/>
      <dgm:spPr/>
    </dgm:pt>
    <dgm:pt modelId="{95462E4F-2EDD-4414-A6E1-3DA768AC9144}" type="pres">
      <dgm:prSet presAssocID="{9B2812A2-F8B5-4847-A579-EA2BB68F819D}" presName="bgRect" presStyleLbl="bgShp" presStyleIdx="0" presStyleCnt="4"/>
      <dgm:spPr/>
    </dgm:pt>
    <dgm:pt modelId="{FB356306-AD2A-4BE0-81B2-DBA7BEEB45EA}" type="pres">
      <dgm:prSet presAssocID="{9B2812A2-F8B5-4847-A579-EA2BB68F81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3A85BC7-D980-4304-A645-D0BB32F21770}" type="pres">
      <dgm:prSet presAssocID="{9B2812A2-F8B5-4847-A579-EA2BB68F819D}" presName="spaceRect" presStyleCnt="0"/>
      <dgm:spPr/>
    </dgm:pt>
    <dgm:pt modelId="{AC054CA9-122C-4A08-8F4B-AB0EF3FAF460}" type="pres">
      <dgm:prSet presAssocID="{9B2812A2-F8B5-4847-A579-EA2BB68F819D}" presName="parTx" presStyleLbl="revTx" presStyleIdx="0" presStyleCnt="4">
        <dgm:presLayoutVars>
          <dgm:chMax val="0"/>
          <dgm:chPref val="0"/>
        </dgm:presLayoutVars>
      </dgm:prSet>
      <dgm:spPr/>
    </dgm:pt>
    <dgm:pt modelId="{560BD9D9-3C8E-4D2F-A24D-B58CF08C90D3}" type="pres">
      <dgm:prSet presAssocID="{B6A61053-79D9-4956-A1E0-49FD6D8291CC}" presName="sibTrans" presStyleCnt="0"/>
      <dgm:spPr/>
    </dgm:pt>
    <dgm:pt modelId="{DE1F6537-73D9-4815-A91A-DD2783D0AE94}" type="pres">
      <dgm:prSet presAssocID="{683CA634-85EC-4CAE-BCB9-6DFB0CFEFBFA}" presName="compNode" presStyleCnt="0"/>
      <dgm:spPr/>
    </dgm:pt>
    <dgm:pt modelId="{752522A5-B793-4B26-B89C-44260DAB3D8B}" type="pres">
      <dgm:prSet presAssocID="{683CA634-85EC-4CAE-BCB9-6DFB0CFEFBFA}" presName="bgRect" presStyleLbl="bgShp" presStyleIdx="1" presStyleCnt="4"/>
      <dgm:spPr/>
    </dgm:pt>
    <dgm:pt modelId="{C9D6F7A7-6092-4D92-827A-55A1276F4441}" type="pres">
      <dgm:prSet presAssocID="{683CA634-85EC-4CAE-BCB9-6DFB0CFEFB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90A689B-2C52-4EEB-93C1-D51A72E38AFD}" type="pres">
      <dgm:prSet presAssocID="{683CA634-85EC-4CAE-BCB9-6DFB0CFEFBFA}" presName="spaceRect" presStyleCnt="0"/>
      <dgm:spPr/>
    </dgm:pt>
    <dgm:pt modelId="{F7817E64-639E-400E-801B-135C1D1AEF33}" type="pres">
      <dgm:prSet presAssocID="{683CA634-85EC-4CAE-BCB9-6DFB0CFEFBFA}" presName="parTx" presStyleLbl="revTx" presStyleIdx="1" presStyleCnt="4">
        <dgm:presLayoutVars>
          <dgm:chMax val="0"/>
          <dgm:chPref val="0"/>
        </dgm:presLayoutVars>
      </dgm:prSet>
      <dgm:spPr/>
    </dgm:pt>
    <dgm:pt modelId="{CE56550A-F234-46AB-B7F5-3CE7D9641CD9}" type="pres">
      <dgm:prSet presAssocID="{FABFD249-6966-4697-A646-D60483645D60}" presName="sibTrans" presStyleCnt="0"/>
      <dgm:spPr/>
    </dgm:pt>
    <dgm:pt modelId="{83A25A5F-55B8-42D0-89F7-44B93D560AC7}" type="pres">
      <dgm:prSet presAssocID="{84D227D9-1C62-4676-B678-9C616A8DFD99}" presName="compNode" presStyleCnt="0"/>
      <dgm:spPr/>
    </dgm:pt>
    <dgm:pt modelId="{7CDE2C3F-97DC-4B83-A781-945DDA03B714}" type="pres">
      <dgm:prSet presAssocID="{84D227D9-1C62-4676-B678-9C616A8DFD99}" presName="bgRect" presStyleLbl="bgShp" presStyleIdx="2" presStyleCnt="4"/>
      <dgm:spPr/>
    </dgm:pt>
    <dgm:pt modelId="{AE5BCF8C-A8E4-4320-8CAD-B8162C2B600D}" type="pres">
      <dgm:prSet presAssocID="{84D227D9-1C62-4676-B678-9C616A8DFD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2032432-676C-4129-9408-5FC138D41010}" type="pres">
      <dgm:prSet presAssocID="{84D227D9-1C62-4676-B678-9C616A8DFD99}" presName="spaceRect" presStyleCnt="0"/>
      <dgm:spPr/>
    </dgm:pt>
    <dgm:pt modelId="{3E3DCCCA-F294-45A8-B981-D7AA77A23884}" type="pres">
      <dgm:prSet presAssocID="{84D227D9-1C62-4676-B678-9C616A8DFD99}" presName="parTx" presStyleLbl="revTx" presStyleIdx="2" presStyleCnt="4">
        <dgm:presLayoutVars>
          <dgm:chMax val="0"/>
          <dgm:chPref val="0"/>
        </dgm:presLayoutVars>
      </dgm:prSet>
      <dgm:spPr/>
    </dgm:pt>
    <dgm:pt modelId="{3460B3EC-B2F2-4509-B253-FD1F0E811493}" type="pres">
      <dgm:prSet presAssocID="{3E6DFCFD-2D16-4EFA-A779-990DAA1D2092}" presName="sibTrans" presStyleCnt="0"/>
      <dgm:spPr/>
    </dgm:pt>
    <dgm:pt modelId="{1955B897-D62D-404F-B09A-529CC22FDE9C}" type="pres">
      <dgm:prSet presAssocID="{A443EFAF-2B88-48CF-A286-D95F80F63C51}" presName="compNode" presStyleCnt="0"/>
      <dgm:spPr/>
    </dgm:pt>
    <dgm:pt modelId="{A7D87C5B-0A5E-4AA1-80A5-0FA2F8FB958F}" type="pres">
      <dgm:prSet presAssocID="{A443EFAF-2B88-48CF-A286-D95F80F63C51}" presName="bgRect" presStyleLbl="bgShp" presStyleIdx="3" presStyleCnt="4"/>
      <dgm:spPr/>
    </dgm:pt>
    <dgm:pt modelId="{BE7D3F37-534C-4436-B9C2-91E22BAA0432}" type="pres">
      <dgm:prSet presAssocID="{A443EFAF-2B88-48CF-A286-D95F80F63C5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40B3E2B-5C6E-4363-ABF4-72C3C893121C}" type="pres">
      <dgm:prSet presAssocID="{A443EFAF-2B88-48CF-A286-D95F80F63C51}" presName="spaceRect" presStyleCnt="0"/>
      <dgm:spPr/>
    </dgm:pt>
    <dgm:pt modelId="{382A8890-89DE-4A44-B9DB-5A2637834705}" type="pres">
      <dgm:prSet presAssocID="{A443EFAF-2B88-48CF-A286-D95F80F63C5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7F0B1A-73D0-4B3D-B80B-E111849B23AE}" type="presOf" srcId="{84D227D9-1C62-4676-B678-9C616A8DFD99}" destId="{3E3DCCCA-F294-45A8-B981-D7AA77A23884}" srcOrd="0" destOrd="0" presId="urn:microsoft.com/office/officeart/2018/2/layout/IconVerticalSolidList"/>
    <dgm:cxn modelId="{81D77E22-E638-4743-9329-7316143D4B92}" srcId="{1A9CF617-1AED-4751-80BA-714859E62963}" destId="{9B2812A2-F8B5-4847-A579-EA2BB68F819D}" srcOrd="0" destOrd="0" parTransId="{81C29BAE-B64A-48DE-96DC-EDC07E422E35}" sibTransId="{B6A61053-79D9-4956-A1E0-49FD6D8291CC}"/>
    <dgm:cxn modelId="{B15CAA29-E174-4A76-B5CE-5668C22EF0BE}" type="presOf" srcId="{9B2812A2-F8B5-4847-A579-EA2BB68F819D}" destId="{AC054CA9-122C-4A08-8F4B-AB0EF3FAF460}" srcOrd="0" destOrd="0" presId="urn:microsoft.com/office/officeart/2018/2/layout/IconVerticalSolidList"/>
    <dgm:cxn modelId="{C372F634-EAD2-4986-B4F1-8D2C9B267532}" type="presOf" srcId="{683CA634-85EC-4CAE-BCB9-6DFB0CFEFBFA}" destId="{F7817E64-639E-400E-801B-135C1D1AEF33}" srcOrd="0" destOrd="0" presId="urn:microsoft.com/office/officeart/2018/2/layout/IconVerticalSolidList"/>
    <dgm:cxn modelId="{87B1175D-9E95-461C-8E9F-E6E17B4CF6A9}" srcId="{1A9CF617-1AED-4751-80BA-714859E62963}" destId="{84D227D9-1C62-4676-B678-9C616A8DFD99}" srcOrd="2" destOrd="0" parTransId="{F13EF3C6-55BB-431C-97FC-10AFD37E342E}" sibTransId="{3E6DFCFD-2D16-4EFA-A779-990DAA1D2092}"/>
    <dgm:cxn modelId="{0FD3095F-B0C6-4345-B1F9-F4DD377C10B8}" srcId="{1A9CF617-1AED-4751-80BA-714859E62963}" destId="{683CA634-85EC-4CAE-BCB9-6DFB0CFEFBFA}" srcOrd="1" destOrd="0" parTransId="{5FD164FE-5232-42A9-A55A-DF2A41AA2438}" sibTransId="{FABFD249-6966-4697-A646-D60483645D60}"/>
    <dgm:cxn modelId="{BF74E67A-8E9D-4253-BAAE-60E7E423C4CC}" type="presOf" srcId="{1A9CF617-1AED-4751-80BA-714859E62963}" destId="{6BA0A63A-B340-4235-9948-104DF917712C}" srcOrd="0" destOrd="0" presId="urn:microsoft.com/office/officeart/2018/2/layout/IconVerticalSolidList"/>
    <dgm:cxn modelId="{DDB30FBC-BD8B-45C1-96EA-BE14A58C8FD4}" srcId="{1A9CF617-1AED-4751-80BA-714859E62963}" destId="{A443EFAF-2B88-48CF-A286-D95F80F63C51}" srcOrd="3" destOrd="0" parTransId="{97D21C36-B8A8-40E8-9D55-7AD04E1EEC1B}" sibTransId="{2DA79E45-40BA-4973-906D-5D11AC0AC286}"/>
    <dgm:cxn modelId="{0EFF1DBE-3F1B-4F6A-8720-732FEFC16AAD}" type="presOf" srcId="{A443EFAF-2B88-48CF-A286-D95F80F63C51}" destId="{382A8890-89DE-4A44-B9DB-5A2637834705}" srcOrd="0" destOrd="0" presId="urn:microsoft.com/office/officeart/2018/2/layout/IconVerticalSolidList"/>
    <dgm:cxn modelId="{59C6938C-664D-43FC-B2BE-D1DD8182CE81}" type="presParOf" srcId="{6BA0A63A-B340-4235-9948-104DF917712C}" destId="{2CF7670E-2C76-49EC-8217-EFBA2542A7B2}" srcOrd="0" destOrd="0" presId="urn:microsoft.com/office/officeart/2018/2/layout/IconVerticalSolidList"/>
    <dgm:cxn modelId="{61A93668-B881-4E3C-94D1-7AAEC221F5C9}" type="presParOf" srcId="{2CF7670E-2C76-49EC-8217-EFBA2542A7B2}" destId="{95462E4F-2EDD-4414-A6E1-3DA768AC9144}" srcOrd="0" destOrd="0" presId="urn:microsoft.com/office/officeart/2018/2/layout/IconVerticalSolidList"/>
    <dgm:cxn modelId="{11B86A52-D82E-4BFD-AFA7-6CF6F601C301}" type="presParOf" srcId="{2CF7670E-2C76-49EC-8217-EFBA2542A7B2}" destId="{FB356306-AD2A-4BE0-81B2-DBA7BEEB45EA}" srcOrd="1" destOrd="0" presId="urn:microsoft.com/office/officeart/2018/2/layout/IconVerticalSolidList"/>
    <dgm:cxn modelId="{BB2BDC2E-166B-43F8-B493-859C52A2E288}" type="presParOf" srcId="{2CF7670E-2C76-49EC-8217-EFBA2542A7B2}" destId="{D3A85BC7-D980-4304-A645-D0BB32F21770}" srcOrd="2" destOrd="0" presId="urn:microsoft.com/office/officeart/2018/2/layout/IconVerticalSolidList"/>
    <dgm:cxn modelId="{EDD83AB4-72C8-4FD0-B115-507C86CC4DB4}" type="presParOf" srcId="{2CF7670E-2C76-49EC-8217-EFBA2542A7B2}" destId="{AC054CA9-122C-4A08-8F4B-AB0EF3FAF460}" srcOrd="3" destOrd="0" presId="urn:microsoft.com/office/officeart/2018/2/layout/IconVerticalSolidList"/>
    <dgm:cxn modelId="{937B1854-9FF1-4DDF-A10F-D3C71891DAA1}" type="presParOf" srcId="{6BA0A63A-B340-4235-9948-104DF917712C}" destId="{560BD9D9-3C8E-4D2F-A24D-B58CF08C90D3}" srcOrd="1" destOrd="0" presId="urn:microsoft.com/office/officeart/2018/2/layout/IconVerticalSolidList"/>
    <dgm:cxn modelId="{D4934B7D-63BE-4DDA-8F42-9CA27C5EA5BB}" type="presParOf" srcId="{6BA0A63A-B340-4235-9948-104DF917712C}" destId="{DE1F6537-73D9-4815-A91A-DD2783D0AE94}" srcOrd="2" destOrd="0" presId="urn:microsoft.com/office/officeart/2018/2/layout/IconVerticalSolidList"/>
    <dgm:cxn modelId="{9A4D34B6-8B60-45D0-B21E-796A0C5EE783}" type="presParOf" srcId="{DE1F6537-73D9-4815-A91A-DD2783D0AE94}" destId="{752522A5-B793-4B26-B89C-44260DAB3D8B}" srcOrd="0" destOrd="0" presId="urn:microsoft.com/office/officeart/2018/2/layout/IconVerticalSolidList"/>
    <dgm:cxn modelId="{F06552E2-D5DB-4B58-AA68-FF5FA9F1D284}" type="presParOf" srcId="{DE1F6537-73D9-4815-A91A-DD2783D0AE94}" destId="{C9D6F7A7-6092-4D92-827A-55A1276F4441}" srcOrd="1" destOrd="0" presId="urn:microsoft.com/office/officeart/2018/2/layout/IconVerticalSolidList"/>
    <dgm:cxn modelId="{B014A36B-7BBA-4BE3-927F-432B556E42BC}" type="presParOf" srcId="{DE1F6537-73D9-4815-A91A-DD2783D0AE94}" destId="{390A689B-2C52-4EEB-93C1-D51A72E38AFD}" srcOrd="2" destOrd="0" presId="urn:microsoft.com/office/officeart/2018/2/layout/IconVerticalSolidList"/>
    <dgm:cxn modelId="{5234B789-074B-44D5-8DCD-D6786201A732}" type="presParOf" srcId="{DE1F6537-73D9-4815-A91A-DD2783D0AE94}" destId="{F7817E64-639E-400E-801B-135C1D1AEF33}" srcOrd="3" destOrd="0" presId="urn:microsoft.com/office/officeart/2018/2/layout/IconVerticalSolidList"/>
    <dgm:cxn modelId="{E21E697D-9215-4E71-A9A4-50E1671CB951}" type="presParOf" srcId="{6BA0A63A-B340-4235-9948-104DF917712C}" destId="{CE56550A-F234-46AB-B7F5-3CE7D9641CD9}" srcOrd="3" destOrd="0" presId="urn:microsoft.com/office/officeart/2018/2/layout/IconVerticalSolidList"/>
    <dgm:cxn modelId="{870C2055-E3AA-4B46-8C2D-1816732F4610}" type="presParOf" srcId="{6BA0A63A-B340-4235-9948-104DF917712C}" destId="{83A25A5F-55B8-42D0-89F7-44B93D560AC7}" srcOrd="4" destOrd="0" presId="urn:microsoft.com/office/officeart/2018/2/layout/IconVerticalSolidList"/>
    <dgm:cxn modelId="{E868F393-7307-4F8F-90A2-BCBF3054760C}" type="presParOf" srcId="{83A25A5F-55B8-42D0-89F7-44B93D560AC7}" destId="{7CDE2C3F-97DC-4B83-A781-945DDA03B714}" srcOrd="0" destOrd="0" presId="urn:microsoft.com/office/officeart/2018/2/layout/IconVerticalSolidList"/>
    <dgm:cxn modelId="{288D2AED-1A53-4509-9BAD-A4A393A3AC11}" type="presParOf" srcId="{83A25A5F-55B8-42D0-89F7-44B93D560AC7}" destId="{AE5BCF8C-A8E4-4320-8CAD-B8162C2B600D}" srcOrd="1" destOrd="0" presId="urn:microsoft.com/office/officeart/2018/2/layout/IconVerticalSolidList"/>
    <dgm:cxn modelId="{59975CF3-3A48-4CE5-9996-58AEAEC9A691}" type="presParOf" srcId="{83A25A5F-55B8-42D0-89F7-44B93D560AC7}" destId="{F2032432-676C-4129-9408-5FC138D41010}" srcOrd="2" destOrd="0" presId="urn:microsoft.com/office/officeart/2018/2/layout/IconVerticalSolidList"/>
    <dgm:cxn modelId="{606C9284-AE04-44D2-9A93-1D9214D66E82}" type="presParOf" srcId="{83A25A5F-55B8-42D0-89F7-44B93D560AC7}" destId="{3E3DCCCA-F294-45A8-B981-D7AA77A23884}" srcOrd="3" destOrd="0" presId="urn:microsoft.com/office/officeart/2018/2/layout/IconVerticalSolidList"/>
    <dgm:cxn modelId="{6DAF4519-C882-4664-9418-E89A7F2D5CEC}" type="presParOf" srcId="{6BA0A63A-B340-4235-9948-104DF917712C}" destId="{3460B3EC-B2F2-4509-B253-FD1F0E811493}" srcOrd="5" destOrd="0" presId="urn:microsoft.com/office/officeart/2018/2/layout/IconVerticalSolidList"/>
    <dgm:cxn modelId="{239768F1-41B7-44FF-A2B7-3A5CB290DD8D}" type="presParOf" srcId="{6BA0A63A-B340-4235-9948-104DF917712C}" destId="{1955B897-D62D-404F-B09A-529CC22FDE9C}" srcOrd="6" destOrd="0" presId="urn:microsoft.com/office/officeart/2018/2/layout/IconVerticalSolidList"/>
    <dgm:cxn modelId="{F58AEEB0-7F12-4EA3-A8BA-6547A763BA73}" type="presParOf" srcId="{1955B897-D62D-404F-B09A-529CC22FDE9C}" destId="{A7D87C5B-0A5E-4AA1-80A5-0FA2F8FB958F}" srcOrd="0" destOrd="0" presId="urn:microsoft.com/office/officeart/2018/2/layout/IconVerticalSolidList"/>
    <dgm:cxn modelId="{6C8C48FD-C8AB-4A71-878A-BBB563AB9CE0}" type="presParOf" srcId="{1955B897-D62D-404F-B09A-529CC22FDE9C}" destId="{BE7D3F37-534C-4436-B9C2-91E22BAA0432}" srcOrd="1" destOrd="0" presId="urn:microsoft.com/office/officeart/2018/2/layout/IconVerticalSolidList"/>
    <dgm:cxn modelId="{793CE64C-B478-46A1-A0A4-075628FE31CE}" type="presParOf" srcId="{1955B897-D62D-404F-B09A-529CC22FDE9C}" destId="{F40B3E2B-5C6E-4363-ABF4-72C3C893121C}" srcOrd="2" destOrd="0" presId="urn:microsoft.com/office/officeart/2018/2/layout/IconVerticalSolidList"/>
    <dgm:cxn modelId="{E7C038B9-8C59-484F-826D-7A17DB4D5B05}" type="presParOf" srcId="{1955B897-D62D-404F-B09A-529CC22FDE9C}" destId="{382A8890-89DE-4A44-B9DB-5A26378347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02450-16E7-5749-9882-961320B92BC4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9CF84B-1D5D-B14E-9D53-701D9EC6303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Department of Water Resources</a:t>
          </a:r>
        </a:p>
      </dgm:t>
    </dgm:pt>
    <dgm:pt modelId="{1F8408F8-EC32-FC4A-AD94-0BE703E20DE4}" type="parTrans" cxnId="{EA15F1AB-1A91-254C-B193-105C8C0CE6CF}">
      <dgm:prSet/>
      <dgm:spPr/>
      <dgm:t>
        <a:bodyPr/>
        <a:lstStyle/>
        <a:p>
          <a:endParaRPr lang="en-US"/>
        </a:p>
      </dgm:t>
    </dgm:pt>
    <dgm:pt modelId="{E99BC5BD-AF0D-6A43-969A-68C34201C4E1}" type="sibTrans" cxnId="{EA15F1AB-1A91-254C-B193-105C8C0CE6CF}">
      <dgm:prSet/>
      <dgm:spPr/>
      <dgm:t>
        <a:bodyPr/>
        <a:lstStyle/>
        <a:p>
          <a:endParaRPr lang="en-US"/>
        </a:p>
      </dgm:t>
    </dgm:pt>
    <dgm:pt modelId="{5B14658F-27FE-4145-922F-554F8D0CE5F8}">
      <dgm:prSet phldrT="[Text]"/>
      <dgm:spPr/>
      <dgm:t>
        <a:bodyPr/>
        <a:lstStyle/>
        <a:p>
          <a:r>
            <a:rPr lang="en-US" dirty="0"/>
            <a:t>River Basin Organization</a:t>
          </a:r>
        </a:p>
      </dgm:t>
    </dgm:pt>
    <dgm:pt modelId="{7E5D2CA5-9D3A-8842-BC8D-41CAD57E5DA3}" type="parTrans" cxnId="{E445A73B-A64F-C044-A6B2-A0262E65A694}">
      <dgm:prSet/>
      <dgm:spPr/>
      <dgm:t>
        <a:bodyPr/>
        <a:lstStyle/>
        <a:p>
          <a:endParaRPr lang="en-US"/>
        </a:p>
      </dgm:t>
    </dgm:pt>
    <dgm:pt modelId="{A1919BD8-339D-1744-B0A1-EBC54FA870A2}" type="sibTrans" cxnId="{E445A73B-A64F-C044-A6B2-A0262E65A694}">
      <dgm:prSet/>
      <dgm:spPr/>
      <dgm:t>
        <a:bodyPr/>
        <a:lstStyle/>
        <a:p>
          <a:endParaRPr lang="en-US"/>
        </a:p>
      </dgm:t>
    </dgm:pt>
    <dgm:pt modelId="{8830762E-987A-E44F-8FAA-3B118542698B}">
      <dgm:prSet phldrT="[Text]"/>
      <dgm:spPr/>
      <dgm:t>
        <a:bodyPr/>
        <a:lstStyle/>
        <a:p>
          <a:r>
            <a:rPr lang="en-US" dirty="0"/>
            <a:t>River Basin Organization</a:t>
          </a:r>
        </a:p>
      </dgm:t>
    </dgm:pt>
    <dgm:pt modelId="{D374CABA-2057-634F-90FC-2D90A4DABC3C}" type="parTrans" cxnId="{1B8A52E1-2402-594F-911C-274329942C2B}">
      <dgm:prSet/>
      <dgm:spPr/>
      <dgm:t>
        <a:bodyPr/>
        <a:lstStyle/>
        <a:p>
          <a:endParaRPr lang="en-US"/>
        </a:p>
      </dgm:t>
    </dgm:pt>
    <dgm:pt modelId="{B19BA2B8-33B5-714B-89F0-BD8F97032A3D}" type="sibTrans" cxnId="{1B8A52E1-2402-594F-911C-274329942C2B}">
      <dgm:prSet/>
      <dgm:spPr/>
      <dgm:t>
        <a:bodyPr/>
        <a:lstStyle/>
        <a:p>
          <a:endParaRPr lang="en-US"/>
        </a:p>
      </dgm:t>
    </dgm:pt>
    <dgm:pt modelId="{BFF26839-B731-674C-B077-8B030DF3E4A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Water Regulatory Commission</a:t>
          </a:r>
        </a:p>
      </dgm:t>
    </dgm:pt>
    <dgm:pt modelId="{CCD462F1-FC1E-4D41-8B34-6A8A40815664}" type="parTrans" cxnId="{8BA13184-1732-014C-BF87-9FD0BC1C4813}">
      <dgm:prSet/>
      <dgm:spPr/>
      <dgm:t>
        <a:bodyPr/>
        <a:lstStyle/>
        <a:p>
          <a:endParaRPr lang="en-US"/>
        </a:p>
      </dgm:t>
    </dgm:pt>
    <dgm:pt modelId="{3AB5AF9B-AE7A-2241-BE32-DE48FBF766FD}" type="sibTrans" cxnId="{8BA13184-1732-014C-BF87-9FD0BC1C4813}">
      <dgm:prSet/>
      <dgm:spPr/>
      <dgm:t>
        <a:bodyPr/>
        <a:lstStyle/>
        <a:p>
          <a:endParaRPr lang="en-US"/>
        </a:p>
      </dgm:t>
    </dgm:pt>
    <dgm:pt modelId="{4889E7EF-4034-FB42-BB3D-1EFB49E5F434}">
      <dgm:prSet phldrT="[Text]"/>
      <dgm:spPr/>
      <dgm:t>
        <a:bodyPr/>
        <a:lstStyle/>
        <a:p>
          <a:r>
            <a:rPr lang="en-US" dirty="0"/>
            <a:t>Water Utility</a:t>
          </a:r>
        </a:p>
      </dgm:t>
    </dgm:pt>
    <dgm:pt modelId="{3DE4BD33-5704-5C48-A36A-42A738839087}" type="parTrans" cxnId="{59C79016-2B8A-594A-9A69-D15A4083FE33}">
      <dgm:prSet/>
      <dgm:spPr/>
      <dgm:t>
        <a:bodyPr/>
        <a:lstStyle/>
        <a:p>
          <a:endParaRPr lang="en-US"/>
        </a:p>
      </dgm:t>
    </dgm:pt>
    <dgm:pt modelId="{D1BAA131-DD5F-004D-9973-52EC91FC59EA}" type="sibTrans" cxnId="{59C79016-2B8A-594A-9A69-D15A4083FE33}">
      <dgm:prSet/>
      <dgm:spPr/>
      <dgm:t>
        <a:bodyPr/>
        <a:lstStyle/>
        <a:p>
          <a:endParaRPr lang="en-US"/>
        </a:p>
      </dgm:t>
    </dgm:pt>
    <dgm:pt modelId="{80100DB6-A715-794C-A0D7-021ABF0BE2F8}">
      <dgm:prSet phldrT="[Text]"/>
      <dgm:spPr/>
      <dgm:t>
        <a:bodyPr/>
        <a:lstStyle/>
        <a:p>
          <a:r>
            <a:rPr lang="en-US" dirty="0"/>
            <a:t>Water Utility</a:t>
          </a:r>
        </a:p>
      </dgm:t>
    </dgm:pt>
    <dgm:pt modelId="{97CFFDBD-3C4B-1D48-827F-5FA1336143ED}" type="parTrans" cxnId="{74CB7409-F89D-F541-A501-91F574616A18}">
      <dgm:prSet/>
      <dgm:spPr/>
      <dgm:t>
        <a:bodyPr/>
        <a:lstStyle/>
        <a:p>
          <a:endParaRPr lang="en-US"/>
        </a:p>
      </dgm:t>
    </dgm:pt>
    <dgm:pt modelId="{AC77D4C2-76EE-D449-B7CB-04A08C9D19C8}" type="sibTrans" cxnId="{74CB7409-F89D-F541-A501-91F574616A18}">
      <dgm:prSet/>
      <dgm:spPr/>
      <dgm:t>
        <a:bodyPr/>
        <a:lstStyle/>
        <a:p>
          <a:endParaRPr lang="en-US"/>
        </a:p>
      </dgm:t>
    </dgm:pt>
    <dgm:pt modelId="{35790E7A-FBC6-FE49-A450-322D65930C8D}" type="pres">
      <dgm:prSet presAssocID="{17302450-16E7-5749-9882-961320B92B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6379DB-9E77-C546-B2F4-898BC7969A50}" type="pres">
      <dgm:prSet presAssocID="{599CF84B-1D5D-B14E-9D53-701D9EC6303E}" presName="root" presStyleCnt="0"/>
      <dgm:spPr/>
    </dgm:pt>
    <dgm:pt modelId="{80182A87-6CAF-7F4E-BC75-62D6C33305E6}" type="pres">
      <dgm:prSet presAssocID="{599CF84B-1D5D-B14E-9D53-701D9EC6303E}" presName="rootComposite" presStyleCnt="0"/>
      <dgm:spPr/>
    </dgm:pt>
    <dgm:pt modelId="{827CB236-C65C-484E-B1C5-C3B13245C45F}" type="pres">
      <dgm:prSet presAssocID="{599CF84B-1D5D-B14E-9D53-701D9EC6303E}" presName="rootText" presStyleLbl="node1" presStyleIdx="0" presStyleCnt="2"/>
      <dgm:spPr/>
    </dgm:pt>
    <dgm:pt modelId="{622E46AC-2679-CC46-89E3-8E0AE0C4585D}" type="pres">
      <dgm:prSet presAssocID="{599CF84B-1D5D-B14E-9D53-701D9EC6303E}" presName="rootConnector" presStyleLbl="node1" presStyleIdx="0" presStyleCnt="2"/>
      <dgm:spPr/>
    </dgm:pt>
    <dgm:pt modelId="{A138DAF2-A76C-7145-AE40-031004D8599D}" type="pres">
      <dgm:prSet presAssocID="{599CF84B-1D5D-B14E-9D53-701D9EC6303E}" presName="childShape" presStyleCnt="0"/>
      <dgm:spPr/>
    </dgm:pt>
    <dgm:pt modelId="{2A96D31B-A41B-1244-BF89-3E6442B34D08}" type="pres">
      <dgm:prSet presAssocID="{7E5D2CA5-9D3A-8842-BC8D-41CAD57E5DA3}" presName="Name13" presStyleLbl="parChTrans1D2" presStyleIdx="0" presStyleCnt="4"/>
      <dgm:spPr/>
    </dgm:pt>
    <dgm:pt modelId="{3CEA503D-A9C9-354F-A738-9E9C16D90B8A}" type="pres">
      <dgm:prSet presAssocID="{5B14658F-27FE-4145-922F-554F8D0CE5F8}" presName="childText" presStyleLbl="bgAcc1" presStyleIdx="0" presStyleCnt="4">
        <dgm:presLayoutVars>
          <dgm:bulletEnabled val="1"/>
        </dgm:presLayoutVars>
      </dgm:prSet>
      <dgm:spPr/>
    </dgm:pt>
    <dgm:pt modelId="{4CD0CB10-AD6D-174A-B2AB-517670CCBA43}" type="pres">
      <dgm:prSet presAssocID="{D374CABA-2057-634F-90FC-2D90A4DABC3C}" presName="Name13" presStyleLbl="parChTrans1D2" presStyleIdx="1" presStyleCnt="4"/>
      <dgm:spPr/>
    </dgm:pt>
    <dgm:pt modelId="{D15BC8EC-0826-8F40-BCBA-F7BB7F3117D6}" type="pres">
      <dgm:prSet presAssocID="{8830762E-987A-E44F-8FAA-3B118542698B}" presName="childText" presStyleLbl="bgAcc1" presStyleIdx="1" presStyleCnt="4">
        <dgm:presLayoutVars>
          <dgm:bulletEnabled val="1"/>
        </dgm:presLayoutVars>
      </dgm:prSet>
      <dgm:spPr/>
    </dgm:pt>
    <dgm:pt modelId="{516B8032-D270-6E4C-8782-0574A2EBF109}" type="pres">
      <dgm:prSet presAssocID="{BFF26839-B731-674C-B077-8B030DF3E4A0}" presName="root" presStyleCnt="0"/>
      <dgm:spPr/>
    </dgm:pt>
    <dgm:pt modelId="{21E82F92-8F3A-7140-91A3-47DF5E1D67AD}" type="pres">
      <dgm:prSet presAssocID="{BFF26839-B731-674C-B077-8B030DF3E4A0}" presName="rootComposite" presStyleCnt="0"/>
      <dgm:spPr/>
    </dgm:pt>
    <dgm:pt modelId="{3D979F34-04E6-D448-9338-90FC4929E627}" type="pres">
      <dgm:prSet presAssocID="{BFF26839-B731-674C-B077-8B030DF3E4A0}" presName="rootText" presStyleLbl="node1" presStyleIdx="1" presStyleCnt="2"/>
      <dgm:spPr/>
    </dgm:pt>
    <dgm:pt modelId="{3F90F46D-923D-AA4C-8EC6-7B9459079109}" type="pres">
      <dgm:prSet presAssocID="{BFF26839-B731-674C-B077-8B030DF3E4A0}" presName="rootConnector" presStyleLbl="node1" presStyleIdx="1" presStyleCnt="2"/>
      <dgm:spPr/>
    </dgm:pt>
    <dgm:pt modelId="{F2F3D4F8-6FE1-D546-BCA1-42091BF3CEDE}" type="pres">
      <dgm:prSet presAssocID="{BFF26839-B731-674C-B077-8B030DF3E4A0}" presName="childShape" presStyleCnt="0"/>
      <dgm:spPr/>
    </dgm:pt>
    <dgm:pt modelId="{A4B17118-3550-2E45-BB57-932ABC6CE469}" type="pres">
      <dgm:prSet presAssocID="{3DE4BD33-5704-5C48-A36A-42A738839087}" presName="Name13" presStyleLbl="parChTrans1D2" presStyleIdx="2" presStyleCnt="4"/>
      <dgm:spPr/>
    </dgm:pt>
    <dgm:pt modelId="{8E287B05-6064-1842-922E-6690503DAB4F}" type="pres">
      <dgm:prSet presAssocID="{4889E7EF-4034-FB42-BB3D-1EFB49E5F434}" presName="childText" presStyleLbl="bgAcc1" presStyleIdx="2" presStyleCnt="4">
        <dgm:presLayoutVars>
          <dgm:bulletEnabled val="1"/>
        </dgm:presLayoutVars>
      </dgm:prSet>
      <dgm:spPr/>
    </dgm:pt>
    <dgm:pt modelId="{60D908B7-6BAB-BC46-B10D-ECEF4F1AA88A}" type="pres">
      <dgm:prSet presAssocID="{97CFFDBD-3C4B-1D48-827F-5FA1336143ED}" presName="Name13" presStyleLbl="parChTrans1D2" presStyleIdx="3" presStyleCnt="4"/>
      <dgm:spPr/>
    </dgm:pt>
    <dgm:pt modelId="{CD203C6E-8975-844B-BDBC-3542066F52FD}" type="pres">
      <dgm:prSet presAssocID="{80100DB6-A715-794C-A0D7-021ABF0BE2F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4CB7409-F89D-F541-A501-91F574616A18}" srcId="{BFF26839-B731-674C-B077-8B030DF3E4A0}" destId="{80100DB6-A715-794C-A0D7-021ABF0BE2F8}" srcOrd="1" destOrd="0" parTransId="{97CFFDBD-3C4B-1D48-827F-5FA1336143ED}" sibTransId="{AC77D4C2-76EE-D449-B7CB-04A08C9D19C8}"/>
    <dgm:cxn modelId="{3E4D9B11-7BAB-004E-9612-45115367E053}" type="presOf" srcId="{3DE4BD33-5704-5C48-A36A-42A738839087}" destId="{A4B17118-3550-2E45-BB57-932ABC6CE469}" srcOrd="0" destOrd="0" presId="urn:microsoft.com/office/officeart/2005/8/layout/hierarchy3"/>
    <dgm:cxn modelId="{59C79016-2B8A-594A-9A69-D15A4083FE33}" srcId="{BFF26839-B731-674C-B077-8B030DF3E4A0}" destId="{4889E7EF-4034-FB42-BB3D-1EFB49E5F434}" srcOrd="0" destOrd="0" parTransId="{3DE4BD33-5704-5C48-A36A-42A738839087}" sibTransId="{D1BAA131-DD5F-004D-9973-52EC91FC59EA}"/>
    <dgm:cxn modelId="{109BFA1E-1367-7F4E-88C2-A486113C4379}" type="presOf" srcId="{5B14658F-27FE-4145-922F-554F8D0CE5F8}" destId="{3CEA503D-A9C9-354F-A738-9E9C16D90B8A}" srcOrd="0" destOrd="0" presId="urn:microsoft.com/office/officeart/2005/8/layout/hierarchy3"/>
    <dgm:cxn modelId="{6447222B-2FD2-CC4F-8943-4E995789B497}" type="presOf" srcId="{8830762E-987A-E44F-8FAA-3B118542698B}" destId="{D15BC8EC-0826-8F40-BCBA-F7BB7F3117D6}" srcOrd="0" destOrd="0" presId="urn:microsoft.com/office/officeart/2005/8/layout/hierarchy3"/>
    <dgm:cxn modelId="{15434133-4B3B-9346-9226-80066BE797A7}" type="presOf" srcId="{4889E7EF-4034-FB42-BB3D-1EFB49E5F434}" destId="{8E287B05-6064-1842-922E-6690503DAB4F}" srcOrd="0" destOrd="0" presId="urn:microsoft.com/office/officeart/2005/8/layout/hierarchy3"/>
    <dgm:cxn modelId="{50305333-BE7A-6F4C-BA33-029A169A6D52}" type="presOf" srcId="{80100DB6-A715-794C-A0D7-021ABF0BE2F8}" destId="{CD203C6E-8975-844B-BDBC-3542066F52FD}" srcOrd="0" destOrd="0" presId="urn:microsoft.com/office/officeart/2005/8/layout/hierarchy3"/>
    <dgm:cxn modelId="{6FF3F839-5634-7648-989A-EDC020B11E4B}" type="presOf" srcId="{17302450-16E7-5749-9882-961320B92BC4}" destId="{35790E7A-FBC6-FE49-A450-322D65930C8D}" srcOrd="0" destOrd="0" presId="urn:microsoft.com/office/officeart/2005/8/layout/hierarchy3"/>
    <dgm:cxn modelId="{E445A73B-A64F-C044-A6B2-A0262E65A694}" srcId="{599CF84B-1D5D-B14E-9D53-701D9EC6303E}" destId="{5B14658F-27FE-4145-922F-554F8D0CE5F8}" srcOrd="0" destOrd="0" parTransId="{7E5D2CA5-9D3A-8842-BC8D-41CAD57E5DA3}" sibTransId="{A1919BD8-339D-1744-B0A1-EBC54FA870A2}"/>
    <dgm:cxn modelId="{FB29FF46-E216-2244-95DC-A97875BE2C0A}" type="presOf" srcId="{599CF84B-1D5D-B14E-9D53-701D9EC6303E}" destId="{622E46AC-2679-CC46-89E3-8E0AE0C4585D}" srcOrd="1" destOrd="0" presId="urn:microsoft.com/office/officeart/2005/8/layout/hierarchy3"/>
    <dgm:cxn modelId="{D2EF987A-A127-D544-8DCE-79E325F2DE2C}" type="presOf" srcId="{D374CABA-2057-634F-90FC-2D90A4DABC3C}" destId="{4CD0CB10-AD6D-174A-B2AB-517670CCBA43}" srcOrd="0" destOrd="0" presId="urn:microsoft.com/office/officeart/2005/8/layout/hierarchy3"/>
    <dgm:cxn modelId="{EA462A7E-3979-4042-89D3-A3A42FABE816}" type="presOf" srcId="{BFF26839-B731-674C-B077-8B030DF3E4A0}" destId="{3F90F46D-923D-AA4C-8EC6-7B9459079109}" srcOrd="1" destOrd="0" presId="urn:microsoft.com/office/officeart/2005/8/layout/hierarchy3"/>
    <dgm:cxn modelId="{8BA13184-1732-014C-BF87-9FD0BC1C4813}" srcId="{17302450-16E7-5749-9882-961320B92BC4}" destId="{BFF26839-B731-674C-B077-8B030DF3E4A0}" srcOrd="1" destOrd="0" parTransId="{CCD462F1-FC1E-4D41-8B34-6A8A40815664}" sibTransId="{3AB5AF9B-AE7A-2241-BE32-DE48FBF766FD}"/>
    <dgm:cxn modelId="{A9A2C59C-7F5C-CD4D-9163-400C5D3063B8}" type="presOf" srcId="{7E5D2CA5-9D3A-8842-BC8D-41CAD57E5DA3}" destId="{2A96D31B-A41B-1244-BF89-3E6442B34D08}" srcOrd="0" destOrd="0" presId="urn:microsoft.com/office/officeart/2005/8/layout/hierarchy3"/>
    <dgm:cxn modelId="{EA15F1AB-1A91-254C-B193-105C8C0CE6CF}" srcId="{17302450-16E7-5749-9882-961320B92BC4}" destId="{599CF84B-1D5D-B14E-9D53-701D9EC6303E}" srcOrd="0" destOrd="0" parTransId="{1F8408F8-EC32-FC4A-AD94-0BE703E20DE4}" sibTransId="{E99BC5BD-AF0D-6A43-969A-68C34201C4E1}"/>
    <dgm:cxn modelId="{A72A08C4-205A-014D-8389-66069DE2B058}" type="presOf" srcId="{BFF26839-B731-674C-B077-8B030DF3E4A0}" destId="{3D979F34-04E6-D448-9338-90FC4929E627}" srcOrd="0" destOrd="0" presId="urn:microsoft.com/office/officeart/2005/8/layout/hierarchy3"/>
    <dgm:cxn modelId="{910D9DD6-8766-5742-90BC-D0495C9A238D}" type="presOf" srcId="{599CF84B-1D5D-B14E-9D53-701D9EC6303E}" destId="{827CB236-C65C-484E-B1C5-C3B13245C45F}" srcOrd="0" destOrd="0" presId="urn:microsoft.com/office/officeart/2005/8/layout/hierarchy3"/>
    <dgm:cxn modelId="{1B8A52E1-2402-594F-911C-274329942C2B}" srcId="{599CF84B-1D5D-B14E-9D53-701D9EC6303E}" destId="{8830762E-987A-E44F-8FAA-3B118542698B}" srcOrd="1" destOrd="0" parTransId="{D374CABA-2057-634F-90FC-2D90A4DABC3C}" sibTransId="{B19BA2B8-33B5-714B-89F0-BD8F97032A3D}"/>
    <dgm:cxn modelId="{17F93BEF-7542-534C-9C47-726403D42206}" type="presOf" srcId="{97CFFDBD-3C4B-1D48-827F-5FA1336143ED}" destId="{60D908B7-6BAB-BC46-B10D-ECEF4F1AA88A}" srcOrd="0" destOrd="0" presId="urn:microsoft.com/office/officeart/2005/8/layout/hierarchy3"/>
    <dgm:cxn modelId="{9AE25675-848E-664C-9E02-8C3041261F3B}" type="presParOf" srcId="{35790E7A-FBC6-FE49-A450-322D65930C8D}" destId="{A46379DB-9E77-C546-B2F4-898BC7969A50}" srcOrd="0" destOrd="0" presId="urn:microsoft.com/office/officeart/2005/8/layout/hierarchy3"/>
    <dgm:cxn modelId="{FAD50AD2-266D-4B4C-9939-ACA353F54987}" type="presParOf" srcId="{A46379DB-9E77-C546-B2F4-898BC7969A50}" destId="{80182A87-6CAF-7F4E-BC75-62D6C33305E6}" srcOrd="0" destOrd="0" presId="urn:microsoft.com/office/officeart/2005/8/layout/hierarchy3"/>
    <dgm:cxn modelId="{B91B0E0E-D23B-E14F-9B0F-999FFAB8D1E1}" type="presParOf" srcId="{80182A87-6CAF-7F4E-BC75-62D6C33305E6}" destId="{827CB236-C65C-484E-B1C5-C3B13245C45F}" srcOrd="0" destOrd="0" presId="urn:microsoft.com/office/officeart/2005/8/layout/hierarchy3"/>
    <dgm:cxn modelId="{272783D8-CCE1-9A43-BFA8-A7E95FC4917A}" type="presParOf" srcId="{80182A87-6CAF-7F4E-BC75-62D6C33305E6}" destId="{622E46AC-2679-CC46-89E3-8E0AE0C4585D}" srcOrd="1" destOrd="0" presId="urn:microsoft.com/office/officeart/2005/8/layout/hierarchy3"/>
    <dgm:cxn modelId="{789087BE-E19D-C64A-A05B-23BC5454199B}" type="presParOf" srcId="{A46379DB-9E77-C546-B2F4-898BC7969A50}" destId="{A138DAF2-A76C-7145-AE40-031004D8599D}" srcOrd="1" destOrd="0" presId="urn:microsoft.com/office/officeart/2005/8/layout/hierarchy3"/>
    <dgm:cxn modelId="{D392E53E-504A-5A49-8475-8B2C1F7EFEB0}" type="presParOf" srcId="{A138DAF2-A76C-7145-AE40-031004D8599D}" destId="{2A96D31B-A41B-1244-BF89-3E6442B34D08}" srcOrd="0" destOrd="0" presId="urn:microsoft.com/office/officeart/2005/8/layout/hierarchy3"/>
    <dgm:cxn modelId="{888DA299-3A6E-AB49-845D-41ADAE8C5567}" type="presParOf" srcId="{A138DAF2-A76C-7145-AE40-031004D8599D}" destId="{3CEA503D-A9C9-354F-A738-9E9C16D90B8A}" srcOrd="1" destOrd="0" presId="urn:microsoft.com/office/officeart/2005/8/layout/hierarchy3"/>
    <dgm:cxn modelId="{1AA125B6-2ED8-D142-A416-6255E020EA4B}" type="presParOf" srcId="{A138DAF2-A76C-7145-AE40-031004D8599D}" destId="{4CD0CB10-AD6D-174A-B2AB-517670CCBA43}" srcOrd="2" destOrd="0" presId="urn:microsoft.com/office/officeart/2005/8/layout/hierarchy3"/>
    <dgm:cxn modelId="{F0A736F8-45A7-BD4A-A0E1-960073D687C1}" type="presParOf" srcId="{A138DAF2-A76C-7145-AE40-031004D8599D}" destId="{D15BC8EC-0826-8F40-BCBA-F7BB7F3117D6}" srcOrd="3" destOrd="0" presId="urn:microsoft.com/office/officeart/2005/8/layout/hierarchy3"/>
    <dgm:cxn modelId="{E7F4A448-89B8-6F40-9B0A-1F86F1A987FE}" type="presParOf" srcId="{35790E7A-FBC6-FE49-A450-322D65930C8D}" destId="{516B8032-D270-6E4C-8782-0574A2EBF109}" srcOrd="1" destOrd="0" presId="urn:microsoft.com/office/officeart/2005/8/layout/hierarchy3"/>
    <dgm:cxn modelId="{636E6CBB-F973-F849-A93C-F5D137D370F0}" type="presParOf" srcId="{516B8032-D270-6E4C-8782-0574A2EBF109}" destId="{21E82F92-8F3A-7140-91A3-47DF5E1D67AD}" srcOrd="0" destOrd="0" presId="urn:microsoft.com/office/officeart/2005/8/layout/hierarchy3"/>
    <dgm:cxn modelId="{C0804C7D-3630-E344-A9C0-19B2E550A926}" type="presParOf" srcId="{21E82F92-8F3A-7140-91A3-47DF5E1D67AD}" destId="{3D979F34-04E6-D448-9338-90FC4929E627}" srcOrd="0" destOrd="0" presId="urn:microsoft.com/office/officeart/2005/8/layout/hierarchy3"/>
    <dgm:cxn modelId="{A399F9FA-0FA5-A64E-957E-8AF8812D161F}" type="presParOf" srcId="{21E82F92-8F3A-7140-91A3-47DF5E1D67AD}" destId="{3F90F46D-923D-AA4C-8EC6-7B9459079109}" srcOrd="1" destOrd="0" presId="urn:microsoft.com/office/officeart/2005/8/layout/hierarchy3"/>
    <dgm:cxn modelId="{C8EE578F-D6FE-AA4C-894F-17B4D908A5D6}" type="presParOf" srcId="{516B8032-D270-6E4C-8782-0574A2EBF109}" destId="{F2F3D4F8-6FE1-D546-BCA1-42091BF3CEDE}" srcOrd="1" destOrd="0" presId="urn:microsoft.com/office/officeart/2005/8/layout/hierarchy3"/>
    <dgm:cxn modelId="{7CC48980-9E30-0C47-8386-01EB9CE8116E}" type="presParOf" srcId="{F2F3D4F8-6FE1-D546-BCA1-42091BF3CEDE}" destId="{A4B17118-3550-2E45-BB57-932ABC6CE469}" srcOrd="0" destOrd="0" presId="urn:microsoft.com/office/officeart/2005/8/layout/hierarchy3"/>
    <dgm:cxn modelId="{71C844D6-3D5A-8943-97D6-6019BA983B98}" type="presParOf" srcId="{F2F3D4F8-6FE1-D546-BCA1-42091BF3CEDE}" destId="{8E287B05-6064-1842-922E-6690503DAB4F}" srcOrd="1" destOrd="0" presId="urn:microsoft.com/office/officeart/2005/8/layout/hierarchy3"/>
    <dgm:cxn modelId="{60F83B76-3A9C-EF47-A5FF-490D1B3E67CE}" type="presParOf" srcId="{F2F3D4F8-6FE1-D546-BCA1-42091BF3CEDE}" destId="{60D908B7-6BAB-BC46-B10D-ECEF4F1AA88A}" srcOrd="2" destOrd="0" presId="urn:microsoft.com/office/officeart/2005/8/layout/hierarchy3"/>
    <dgm:cxn modelId="{D877F422-B7FD-9540-B780-9622BFA15160}" type="presParOf" srcId="{F2F3D4F8-6FE1-D546-BCA1-42091BF3CEDE}" destId="{CD203C6E-8975-844B-BDBC-3542066F52F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2E4F-2EDD-4414-A6E1-3DA768AC9144}">
      <dsp:nvSpPr>
        <dsp:cNvPr id="0" name=""/>
        <dsp:cNvSpPr/>
      </dsp:nvSpPr>
      <dsp:spPr>
        <a:xfrm>
          <a:off x="0" y="1917"/>
          <a:ext cx="7028961" cy="9719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56306-AD2A-4BE0-81B2-DBA7BEEB45EA}">
      <dsp:nvSpPr>
        <dsp:cNvPr id="0" name=""/>
        <dsp:cNvSpPr/>
      </dsp:nvSpPr>
      <dsp:spPr>
        <a:xfrm>
          <a:off x="294020" y="220610"/>
          <a:ext cx="534582" cy="5345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54CA9-122C-4A08-8F4B-AB0EF3FAF460}">
      <dsp:nvSpPr>
        <dsp:cNvPr id="0" name=""/>
        <dsp:cNvSpPr/>
      </dsp:nvSpPr>
      <dsp:spPr>
        <a:xfrm>
          <a:off x="1122622" y="1917"/>
          <a:ext cx="5906338" cy="971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67" tIns="102867" rIns="102867" bIns="102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Policy Making and Planning</a:t>
          </a:r>
        </a:p>
      </dsp:txBody>
      <dsp:txXfrm>
        <a:off x="1122622" y="1917"/>
        <a:ext cx="5906338" cy="971967"/>
      </dsp:txXfrm>
    </dsp:sp>
    <dsp:sp modelId="{752522A5-B793-4B26-B89C-44260DAB3D8B}">
      <dsp:nvSpPr>
        <dsp:cNvPr id="0" name=""/>
        <dsp:cNvSpPr/>
      </dsp:nvSpPr>
      <dsp:spPr>
        <a:xfrm>
          <a:off x="0" y="1216877"/>
          <a:ext cx="7028961" cy="9719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F7A7-6092-4D92-827A-55A1276F4441}">
      <dsp:nvSpPr>
        <dsp:cNvPr id="0" name=""/>
        <dsp:cNvSpPr/>
      </dsp:nvSpPr>
      <dsp:spPr>
        <a:xfrm>
          <a:off x="294020" y="1435570"/>
          <a:ext cx="534582" cy="5345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17E64-639E-400E-801B-135C1D1AEF33}">
      <dsp:nvSpPr>
        <dsp:cNvPr id="0" name=""/>
        <dsp:cNvSpPr/>
      </dsp:nvSpPr>
      <dsp:spPr>
        <a:xfrm>
          <a:off x="1122622" y="1216877"/>
          <a:ext cx="5906338" cy="971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67" tIns="102867" rIns="102867" bIns="102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Resource Regulation</a:t>
          </a:r>
        </a:p>
      </dsp:txBody>
      <dsp:txXfrm>
        <a:off x="1122622" y="1216877"/>
        <a:ext cx="5906338" cy="971967"/>
      </dsp:txXfrm>
    </dsp:sp>
    <dsp:sp modelId="{7CDE2C3F-97DC-4B83-A781-945DDA03B714}">
      <dsp:nvSpPr>
        <dsp:cNvPr id="0" name=""/>
        <dsp:cNvSpPr/>
      </dsp:nvSpPr>
      <dsp:spPr>
        <a:xfrm>
          <a:off x="0" y="2431836"/>
          <a:ext cx="7028961" cy="9719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BCF8C-A8E4-4320-8CAD-B8162C2B600D}">
      <dsp:nvSpPr>
        <dsp:cNvPr id="0" name=""/>
        <dsp:cNvSpPr/>
      </dsp:nvSpPr>
      <dsp:spPr>
        <a:xfrm>
          <a:off x="294020" y="2650529"/>
          <a:ext cx="534582" cy="5345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DCCCA-F294-45A8-B981-D7AA77A23884}">
      <dsp:nvSpPr>
        <dsp:cNvPr id="0" name=""/>
        <dsp:cNvSpPr/>
      </dsp:nvSpPr>
      <dsp:spPr>
        <a:xfrm>
          <a:off x="1122622" y="2431836"/>
          <a:ext cx="5906338" cy="971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67" tIns="102867" rIns="102867" bIns="102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Institutional Arrangements with Public Water Organizations</a:t>
          </a:r>
        </a:p>
      </dsp:txBody>
      <dsp:txXfrm>
        <a:off x="1122622" y="2431836"/>
        <a:ext cx="5906338" cy="971967"/>
      </dsp:txXfrm>
    </dsp:sp>
    <dsp:sp modelId="{A7D87C5B-0A5E-4AA1-80A5-0FA2F8FB958F}">
      <dsp:nvSpPr>
        <dsp:cNvPr id="0" name=""/>
        <dsp:cNvSpPr/>
      </dsp:nvSpPr>
      <dsp:spPr>
        <a:xfrm>
          <a:off x="0" y="3646796"/>
          <a:ext cx="7028961" cy="9719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3F37-534C-4436-B9C2-91E22BAA0432}">
      <dsp:nvSpPr>
        <dsp:cNvPr id="0" name=""/>
        <dsp:cNvSpPr/>
      </dsp:nvSpPr>
      <dsp:spPr>
        <a:xfrm>
          <a:off x="294020" y="3865489"/>
          <a:ext cx="534582" cy="5345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A8890-89DE-4A44-B9DB-5A2637834705}">
      <dsp:nvSpPr>
        <dsp:cNvPr id="0" name=""/>
        <dsp:cNvSpPr/>
      </dsp:nvSpPr>
      <dsp:spPr>
        <a:xfrm>
          <a:off x="1122622" y="3646796"/>
          <a:ext cx="5906338" cy="971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67" tIns="102867" rIns="102867" bIns="102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Coordination</a:t>
          </a:r>
        </a:p>
      </dsp:txBody>
      <dsp:txXfrm>
        <a:off x="1122622" y="3646796"/>
        <a:ext cx="5906338" cy="971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CB236-C65C-484E-B1C5-C3B13245C45F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Department of Water Resources</a:t>
          </a:r>
        </a:p>
      </dsp:txBody>
      <dsp:txXfrm>
        <a:off x="626755" y="45995"/>
        <a:ext cx="3004956" cy="1457144"/>
      </dsp:txXfrm>
    </dsp:sp>
    <dsp:sp modelId="{2A96D31B-A41B-1244-BF89-3E6442B34D08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503D-A9C9-354F-A738-9E9C16D90B8A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River Basin Organization</a:t>
          </a:r>
        </a:p>
      </dsp:txBody>
      <dsp:txXfrm>
        <a:off x="1245880" y="1980761"/>
        <a:ext cx="2385831" cy="1457144"/>
      </dsp:txXfrm>
    </dsp:sp>
    <dsp:sp modelId="{4CD0CB10-AD6D-174A-B2AB-517670CCBA43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BC8EC-0826-8F40-BCBA-F7BB7F3117D6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River Basin Organization</a:t>
          </a:r>
        </a:p>
      </dsp:txBody>
      <dsp:txXfrm>
        <a:off x="1245880" y="3915526"/>
        <a:ext cx="2385831" cy="1457144"/>
      </dsp:txXfrm>
    </dsp:sp>
    <dsp:sp modelId="{3D979F34-04E6-D448-9338-90FC4929E627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Water Regulatory Commission</a:t>
          </a:r>
        </a:p>
      </dsp:txBody>
      <dsp:txXfrm>
        <a:off x="4496287" y="45995"/>
        <a:ext cx="3004956" cy="1457144"/>
      </dsp:txXfrm>
    </dsp:sp>
    <dsp:sp modelId="{A4B17118-3550-2E45-BB57-932ABC6CE469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87B05-6064-1842-922E-6690503DAB4F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Water Utility</a:t>
          </a:r>
        </a:p>
      </dsp:txBody>
      <dsp:txXfrm>
        <a:off x="5115412" y="1980761"/>
        <a:ext cx="2385831" cy="1457144"/>
      </dsp:txXfrm>
    </dsp:sp>
    <dsp:sp modelId="{60D908B7-6BAB-BC46-B10D-ECEF4F1AA88A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03C6E-8975-844B-BDBC-3542066F52FD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Water Utility</a:t>
          </a:r>
        </a:p>
      </dsp:txBody>
      <dsp:txXfrm>
        <a:off x="5115412" y="3915526"/>
        <a:ext cx="2385831" cy="145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809A-F340-FD4F-A16B-2A70F75BB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92289-2EC2-FD44-ABB6-AA90B8795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85D5-89E7-3D4B-9D7C-D2AE016B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09049-8A0D-794E-8EC2-D3FDCC9E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92B5-9C67-D743-86D5-ABAC9E27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2651-8A19-924D-8BAD-B39A5CD5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CDEC7-27F7-C34A-8EF4-215851A07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03C6-5AAD-5340-98BD-75C6D8E2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A0004-2CB3-3B4B-9A4B-74357B34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383C-E87C-CA46-ADCF-D1A6E838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2A1DC-1DF8-2F4C-87FF-3EC91F0FB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BCF92-7DF0-7F4A-A625-B6E48F10A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8734B-DDE5-E749-A1C5-8A027DD2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7B90-0B48-7043-B457-9B62E03A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3AAF-4341-734C-A046-622E159C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2/26/20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71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71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9DA1-1539-0540-9A04-8AC5EA7F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7A22-C870-F243-B147-C19A806D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43E7B-CD57-B949-9C80-6F70AA68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B309-C719-9F47-9887-4412590E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07DBC-3CA7-A941-953A-D58550EA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9190-E001-844C-9BCF-9042558E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39BA-C693-2A49-AB82-076255E9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E0EA9-88A8-1B48-A42F-AAAA384A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D0D03-E6EB-DC40-9D69-B4300A13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F162-4CBF-4846-8533-5BBC7C9C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0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3415-5209-334C-A79F-1B358B04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8DDE-03C8-C640-9A5E-C0D4EE703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3B3FB-75E7-1D4E-97AB-6705618F2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77E66-899B-7047-BD01-F9368C40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0C5A1-E4AF-354A-8F2D-D1F4AB77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A1F35-FCAB-EA4B-98B9-4EF857AA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6E92-578E-094A-A177-18DB3661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11D03-AB0E-2548-ADD8-106B00FFA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810A-5B2D-9440-9512-A3419001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D7119-E1E3-FF43-A366-DB2C1C429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0BF8D-DD14-EA48-AC7D-6E3E57F75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709B4-7E99-3F46-88A1-C1491548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74428-A9DF-7C47-8C1B-606476F3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6A8CE-4B0C-9141-B766-FC10FE99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8F2B-2B69-CD40-AC00-DD9023F9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22F99-19E3-D54F-BE2B-06DEF390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6F083-A931-7D44-8BCC-5AF98F3C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A9AE-5039-7648-8642-0949F9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EFBE1-54BC-D142-A183-1497182B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6F844-7753-6841-94A9-6C3EC059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E843-DDF9-E44E-B48E-381749A6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375E-28C2-FD4D-88D2-A3DCC52F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20A94-0DA4-E943-A5E4-667D1C10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46CDE-8479-AF4A-9F59-6CDC7CDB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E1A03-4E08-C948-8BFC-4722F684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4BA83-86E9-9D42-89A7-F2F8873D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6D085-62C8-4B46-9F6A-9E3EA240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5050-FE40-1645-80E5-B107B37A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8F7CA-768B-7745-B638-B3FDB37DA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42A4C-77AC-4C43-8B56-2541DC83E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BB499-112C-3240-8B2F-7163C4E9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65B7C-6439-3E4E-B90C-F94F5D8B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98D4-A4F2-A14B-A050-293650B8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AC771-4E3F-2144-A7D3-8E9C3C1E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37480-C5A7-4D47-A787-4D5FDB1FA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6E38-5A16-D243-A0BE-FF277EF4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8716-E2EC-D148-B593-CBABA2F3A1C6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DA605-BE59-6241-A4A2-D55439816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9E00-20DC-7E44-9E20-E3092F534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8C7B-6F0E-D647-8B99-7DF4ED10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BD34-99A5-6D43-A03B-D67D26C8B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9920288" cy="1355750"/>
          </a:xfrm>
        </p:spPr>
        <p:txBody>
          <a:bodyPr>
            <a:normAutofit/>
          </a:bodyPr>
          <a:lstStyle/>
          <a:p>
            <a:pPr algn="l"/>
            <a:r>
              <a:rPr lang="en-US" sz="4600"/>
              <a:t>Improving Philippine Water Governance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4BE7C-BA65-4B42-81B6-339A8E414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9144000" cy="911117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26 February 2020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54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id="{03706CA0-7D47-9549-9D59-6CF450FC5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89" r="1" b="39149"/>
          <a:stretch/>
        </p:blipFill>
        <p:spPr>
          <a:xfrm>
            <a:off x="3649318" y="2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4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D282579-B825-B241-8C72-6957BEC42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68" r="-2" b="5261"/>
          <a:stretch/>
        </p:blipFill>
        <p:spPr>
          <a:xfrm>
            <a:off x="20" y="4682838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755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AA78500-7D42-FE4B-ACEA-8C5DBBDD9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1" y="757238"/>
            <a:ext cx="1152929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AB3FC-FB87-A442-9302-6264FB93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Offices Absorbed by DOWR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B54F62-0585-9847-AE68-58E202F0F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8696"/>
            <a:ext cx="6189785" cy="483338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5FEED87-AA32-864C-B3F8-ED4F5F807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38" y="4587598"/>
            <a:ext cx="331390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5EFD-A448-8B48-BA0A-EB8753B1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Transferred by the DOWR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91B2811-62D5-4D41-9000-F3FCC1505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87" y="1690688"/>
            <a:ext cx="7781586" cy="4357688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ADD71CC-F56D-C346-8DDF-35FEDB4AA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4" y="4295564"/>
            <a:ext cx="331390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6607-22D4-1340-AD1A-24EFC7C1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Attached Agencies to the DOWR</a:t>
            </a:r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4164BE06-BC8F-9344-BBB6-62E05061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" y="3177213"/>
            <a:ext cx="10400571" cy="315215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1CE584-F34E-8040-A8C4-0C10A008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78" y="1971676"/>
            <a:ext cx="3013843" cy="1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56E8-0EE8-D14C-9112-06C1FC8C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47" y="5300079"/>
            <a:ext cx="8179506" cy="836561"/>
          </a:xfrm>
        </p:spPr>
        <p:txBody>
          <a:bodyPr vert="horz" lIns="68580" tIns="34290" rIns="68580" bIns="34290" rtlCol="0" anchor="b" anchorCtr="0">
            <a:normAutofit fontScale="90000"/>
          </a:bodyPr>
          <a:lstStyle/>
          <a:p>
            <a:pPr algn="ctr"/>
            <a:r>
              <a:rPr lang="en-US" sz="4500" dirty="0"/>
              <a:t>River Basins</a:t>
            </a:r>
            <a:br>
              <a:rPr lang="en-US" sz="4500" dirty="0"/>
            </a:br>
            <a:r>
              <a:rPr lang="en-US" sz="4500" dirty="0"/>
              <a:t>allow those who live off the resource to manage their own resource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23C343D-1B01-234B-A0C8-9DA1BD1DC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" y="215103"/>
            <a:ext cx="3540150" cy="355595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1A51B9A-5313-4E4F-B6DF-25036AB1A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3" y="373748"/>
            <a:ext cx="3385886" cy="3555954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28B0E45-1299-3B4E-8756-B7BAFF1AF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3" y="373748"/>
            <a:ext cx="3968973" cy="33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97A397-A9FB-A64F-A9D3-3C1581912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1945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20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9" y="1694403"/>
            <a:ext cx="5656472" cy="5470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06" y="261379"/>
            <a:ext cx="589415" cy="589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206" y="1239857"/>
            <a:ext cx="589415" cy="599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6941" r="13599"/>
          <a:stretch/>
        </p:blipFill>
        <p:spPr>
          <a:xfrm>
            <a:off x="6799273" y="2863504"/>
            <a:ext cx="597324" cy="570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57880"/>
          <a:stretch/>
        </p:blipFill>
        <p:spPr>
          <a:xfrm>
            <a:off x="6786206" y="4102251"/>
            <a:ext cx="676377" cy="638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01" y="5252150"/>
            <a:ext cx="763341" cy="801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484" y="309408"/>
            <a:ext cx="5656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ADB Water Security Framework of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Five Interdependent Key Dimensions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7400" y="94422"/>
            <a:ext cx="432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Household water security </a:t>
            </a:r>
            <a:r>
              <a:rPr lang="en-US" dirty="0"/>
              <a:t>is an essential foundation for efforts to eradicate poverty and support economic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7400" y="1122687"/>
            <a:ext cx="427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Economic water security </a:t>
            </a:r>
            <a:r>
              <a:rPr lang="en-US" dirty="0"/>
              <a:t>measures the productive use of water to sustain economic growth in the food production, industry, and energy sectors of the economy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7400" y="2704950"/>
            <a:ext cx="412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Urban water security</a:t>
            </a:r>
            <a:r>
              <a:rPr lang="en-US" dirty="0"/>
              <a:t> indicators measure the creation off better water management and services to support vibrant and livable water-sensitive cities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7400" y="4010214"/>
            <a:ext cx="4163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Environmental water security</a:t>
            </a:r>
            <a:r>
              <a:rPr lang="en-US" dirty="0"/>
              <a:t> assesses the health of rivers and measures progress on restoring rivers and ecosystems to health on national and regional scale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7400" y="5315477"/>
            <a:ext cx="440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building of resilient communities </a:t>
            </a:r>
            <a:r>
              <a:rPr lang="en-US" dirty="0"/>
              <a:t>that can adapt to change and are able to reduce risk from natural disasters related to water must be accelerated to minimize the impact of future disasters.</a:t>
            </a:r>
          </a:p>
        </p:txBody>
      </p:sp>
    </p:spTree>
    <p:extLst>
      <p:ext uri="{BB962C8B-B14F-4D97-AF65-F5344CB8AC3E}">
        <p14:creationId xmlns:p14="http://schemas.microsoft.com/office/powerpoint/2010/main" val="74665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396DA-E761-FF43-A32A-3B1A3DC5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917" y="-109728"/>
            <a:ext cx="442996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93E695-57A6-5349-8BF9-46B6FFD5D8E7}"/>
              </a:ext>
            </a:extLst>
          </p:cNvPr>
          <p:cNvSpPr/>
          <p:nvPr/>
        </p:nvSpPr>
        <p:spPr>
          <a:xfrm>
            <a:off x="3833910" y="5527655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Zamboanga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81F6A-857E-1840-8CFD-34786898F1A2}"/>
              </a:ext>
            </a:extLst>
          </p:cNvPr>
          <p:cNvSpPr/>
          <p:nvPr/>
        </p:nvSpPr>
        <p:spPr>
          <a:xfrm>
            <a:off x="7081813" y="3914093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Cebu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8A9D7-37A9-0F4B-BDBE-9A2075BB1F0B}"/>
              </a:ext>
            </a:extLst>
          </p:cNvPr>
          <p:cNvSpPr/>
          <p:nvPr/>
        </p:nvSpPr>
        <p:spPr>
          <a:xfrm>
            <a:off x="4223917" y="3659832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Iloilo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2D8E4-C3A0-1A4D-BA69-03D792FF36B0}"/>
              </a:ext>
            </a:extLst>
          </p:cNvPr>
          <p:cNvSpPr/>
          <p:nvPr/>
        </p:nvSpPr>
        <p:spPr>
          <a:xfrm>
            <a:off x="3380484" y="949559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Baguio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01941-FC57-D247-851F-A0BA0B838658}"/>
              </a:ext>
            </a:extLst>
          </p:cNvPr>
          <p:cNvSpPr/>
          <p:nvPr/>
        </p:nvSpPr>
        <p:spPr>
          <a:xfrm>
            <a:off x="8074440" y="4615256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Cagayan de Oro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3A207A-6D77-FE46-840B-5BC8368B5C6E}"/>
              </a:ext>
            </a:extLst>
          </p:cNvPr>
          <p:cNvSpPr/>
          <p:nvPr/>
        </p:nvSpPr>
        <p:spPr>
          <a:xfrm>
            <a:off x="7081813" y="3429000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Tacloban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BDE894-66CC-6144-BED4-D92853AE59AB}"/>
              </a:ext>
            </a:extLst>
          </p:cNvPr>
          <p:cNvSpPr/>
          <p:nvPr/>
        </p:nvSpPr>
        <p:spPr>
          <a:xfrm>
            <a:off x="5584480" y="1756340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Bulacan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23214-7889-0548-AFAD-E7B8AC1D6505}"/>
              </a:ext>
            </a:extLst>
          </p:cNvPr>
          <p:cNvSpPr/>
          <p:nvPr/>
        </p:nvSpPr>
        <p:spPr>
          <a:xfrm>
            <a:off x="7505676" y="4235781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Bohol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70B055-CAC6-D748-BD51-2B3844B744C1}"/>
              </a:ext>
            </a:extLst>
          </p:cNvPr>
          <p:cNvSpPr/>
          <p:nvPr/>
        </p:nvSpPr>
        <p:spPr>
          <a:xfrm>
            <a:off x="3411061" y="2226106"/>
            <a:ext cx="3459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Laguna</a:t>
            </a:r>
          </a:p>
        </p:txBody>
      </p:sp>
    </p:spTree>
    <p:extLst>
      <p:ext uri="{BB962C8B-B14F-4D97-AF65-F5344CB8AC3E}">
        <p14:creationId xmlns:p14="http://schemas.microsoft.com/office/powerpoint/2010/main" val="23787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838203"/>
            <a:ext cx="8808188" cy="5862729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 bwMode="auto">
          <a:xfrm>
            <a:off x="8292172" y="4181431"/>
            <a:ext cx="1860520" cy="591984"/>
          </a:xfrm>
          <a:prstGeom prst="wedgeRectCallout">
            <a:avLst>
              <a:gd name="adj1" fmla="val -51663"/>
              <a:gd name="adj2" fmla="val -120014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Loss of wetlands and ecosystems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459858" y="2329445"/>
            <a:ext cx="1860520" cy="591984"/>
          </a:xfrm>
          <a:prstGeom prst="wedgeRectCallout">
            <a:avLst>
              <a:gd name="adj1" fmla="val -92881"/>
              <a:gd name="adj2" fmla="val 120070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400" dirty="0">
                <a:solidFill>
                  <a:schemeClr val="accent1">
                    <a:lumMod val="75000"/>
                  </a:schemeClr>
                </a:solidFill>
              </a:rPr>
              <a:t>Central flooding from storm </a:t>
            </a: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surges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7784809" y="1668305"/>
            <a:ext cx="2029661" cy="591984"/>
          </a:xfrm>
          <a:prstGeom prst="wedgeRectCallout">
            <a:avLst>
              <a:gd name="adj1" fmla="val -140250"/>
              <a:gd name="adj2" fmla="val 228966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400" dirty="0" err="1">
                <a:solidFill>
                  <a:schemeClr val="accent1">
                    <a:lumMod val="75000"/>
                  </a:schemeClr>
                </a:solidFill>
              </a:rPr>
              <a:t>Stormwater</a:t>
            </a:r>
            <a:r>
              <a:rPr lang="en-PH" sz="1400" dirty="0">
                <a:solidFill>
                  <a:schemeClr val="accent1">
                    <a:lumMod val="75000"/>
                  </a:schemeClr>
                </a:solidFill>
              </a:rPr>
              <a:t> mgmt. challenges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5784943" y="1069232"/>
            <a:ext cx="1803298" cy="819503"/>
          </a:xfrm>
          <a:prstGeom prst="wedgeRectCallout">
            <a:avLst>
              <a:gd name="adj1" fmla="val -76456"/>
              <a:gd name="adj2" fmla="val 143601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Lower reservoir levels &amp; water shortages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2339343" y="800839"/>
            <a:ext cx="2528763" cy="678145"/>
          </a:xfrm>
          <a:prstGeom prst="wedgeRectCallout">
            <a:avLst>
              <a:gd name="adj1" fmla="val 46228"/>
              <a:gd name="adj2" fmla="val 261919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Degraded water quality and treatment challenges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642700" y="2484647"/>
            <a:ext cx="2089444" cy="765490"/>
          </a:xfrm>
          <a:prstGeom prst="wedgeRectCallout">
            <a:avLst>
              <a:gd name="adj1" fmla="val 79863"/>
              <a:gd name="adj2" fmla="val 140682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Reduced groundwater recharge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861604" y="3866939"/>
            <a:ext cx="2089444" cy="628985"/>
          </a:xfrm>
          <a:prstGeom prst="wedgeRectCallout">
            <a:avLst>
              <a:gd name="adj1" fmla="val 80091"/>
              <a:gd name="adj2" fmla="val 7483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Saltwater intrusion into aquifers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185560" y="5841761"/>
            <a:ext cx="2089441" cy="591984"/>
          </a:xfrm>
          <a:prstGeom prst="wedgeRectCallout">
            <a:avLst>
              <a:gd name="adj1" fmla="val 65835"/>
              <a:gd name="adj2" fmla="val -397693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Increased residential demand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7062908" y="5607522"/>
            <a:ext cx="2089442" cy="824550"/>
          </a:xfrm>
          <a:prstGeom prst="wedgeRectCallout">
            <a:avLst>
              <a:gd name="adj1" fmla="val -74767"/>
              <a:gd name="adj2" fmla="val -281704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PH" sz="1600" dirty="0">
                <a:solidFill>
                  <a:schemeClr val="accent1">
                    <a:lumMod val="75000"/>
                  </a:schemeClr>
                </a:solidFill>
              </a:rPr>
              <a:t>Increased frequency &amp; extent of floods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631824" y="325512"/>
            <a:ext cx="3353104" cy="2086725"/>
          </a:xfrm>
        </p:spPr>
        <p:txBody>
          <a:bodyPr/>
          <a:lstStyle/>
          <a:p>
            <a:pPr algn="r"/>
            <a:r>
              <a:rPr lang="en-US" sz="3600" b="1" dirty="0"/>
              <a:t>Impact of Climate Change on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23569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492566-C666-4B96-A6E6-7D31790D7FDB}"/>
              </a:ext>
            </a:extLst>
          </p:cNvPr>
          <p:cNvSpPr txBox="1"/>
          <p:nvPr/>
        </p:nvSpPr>
        <p:spPr>
          <a:xfrm>
            <a:off x="5898775" y="1678468"/>
            <a:ext cx="59704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/>
              <a:t>“The main problem is not the physical scarcity of water, but its continued mismanagement”</a:t>
            </a:r>
          </a:p>
          <a:p>
            <a:endParaRPr lang="en-PH" b="1" dirty="0"/>
          </a:p>
          <a:p>
            <a:pPr algn="r"/>
            <a:r>
              <a:rPr lang="en-PH" sz="2800" i="1" dirty="0"/>
              <a:t>-</a:t>
            </a:r>
            <a:r>
              <a:rPr lang="en-PH" sz="2800" i="1" dirty="0" err="1"/>
              <a:t>Asit</a:t>
            </a:r>
            <a:r>
              <a:rPr lang="en-PH" sz="2800" i="1" dirty="0"/>
              <a:t> Biswas</a:t>
            </a:r>
          </a:p>
          <a:p>
            <a:pPr algn="r"/>
            <a:r>
              <a:rPr lang="en-PH" sz="2800" i="1" dirty="0"/>
              <a:t>Stockholm Water Prize Winner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9AB7883-8C30-4E33-836F-136DDC61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93553" cy="69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A9A-315E-014B-A14B-25419BFC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Singapore 4 Tap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11627-CE26-6A42-9263-F0416750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6</a:t>
            </a:fld>
            <a:endParaRPr lang="en-PH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D699BAC-E522-A04D-99FD-9FFE44623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20" y="2100650"/>
            <a:ext cx="7317132" cy="23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911B59-1853-459F-B3DC-70A92A443E44}"/>
              </a:ext>
            </a:extLst>
          </p:cNvPr>
          <p:cNvGrpSpPr/>
          <p:nvPr/>
        </p:nvGrpSpPr>
        <p:grpSpPr>
          <a:xfrm>
            <a:off x="367669" y="473312"/>
            <a:ext cx="3610466" cy="1398430"/>
            <a:chOff x="4181481" y="223977"/>
            <a:chExt cx="3610466" cy="13984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0221EA-5D90-4E12-8BD3-6E39D4BD6CC9}"/>
                </a:ext>
              </a:extLst>
            </p:cNvPr>
            <p:cNvSpPr/>
            <p:nvPr/>
          </p:nvSpPr>
          <p:spPr>
            <a:xfrm>
              <a:off x="4181481" y="223977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9CD444-0157-4CDC-98F0-CCFE105C4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043" y="348018"/>
              <a:ext cx="786319" cy="64002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BE2591-E1A2-4549-9AD1-A5B68F3C0232}"/>
                </a:ext>
              </a:extLst>
            </p:cNvPr>
            <p:cNvSpPr txBox="1"/>
            <p:nvPr/>
          </p:nvSpPr>
          <p:spPr>
            <a:xfrm>
              <a:off x="4246684" y="923192"/>
              <a:ext cx="1455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Policy Making</a:t>
              </a:r>
            </a:p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&amp; Coordination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5BD8B8-6AC3-486D-8B59-87961B7B0B6B}"/>
                </a:ext>
              </a:extLst>
            </p:cNvPr>
            <p:cNvSpPr txBox="1"/>
            <p:nvPr/>
          </p:nvSpPr>
          <p:spPr>
            <a:xfrm>
              <a:off x="5964823" y="549446"/>
              <a:ext cx="1375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NEDA NWRB</a:t>
              </a:r>
            </a:p>
            <a:p>
              <a:r>
                <a:rPr lang="en-PH" dirty="0"/>
                <a:t>DPWH DENR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CDBC2-1E4F-4F17-BDA3-49D08EF75E60}"/>
              </a:ext>
            </a:extLst>
          </p:cNvPr>
          <p:cNvGrpSpPr/>
          <p:nvPr/>
        </p:nvGrpSpPr>
        <p:grpSpPr>
          <a:xfrm>
            <a:off x="6244703" y="5163793"/>
            <a:ext cx="3610466" cy="1477328"/>
            <a:chOff x="6251450" y="1851548"/>
            <a:chExt cx="3610466" cy="14773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A59345-D5ED-4999-A9B2-FC8ADC9328A4}"/>
                </a:ext>
              </a:extLst>
            </p:cNvPr>
            <p:cNvSpPr/>
            <p:nvPr/>
          </p:nvSpPr>
          <p:spPr>
            <a:xfrm>
              <a:off x="6251450" y="1869564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DE0449-887F-4B89-A5A1-47840604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674" y="2000536"/>
              <a:ext cx="713173" cy="86556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864341-3FD7-4C3F-BC43-86A7968BB301}"/>
                </a:ext>
              </a:extLst>
            </p:cNvPr>
            <p:cNvSpPr txBox="1"/>
            <p:nvPr/>
          </p:nvSpPr>
          <p:spPr>
            <a:xfrm>
              <a:off x="6336034" y="2683219"/>
              <a:ext cx="10250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Water &amp;</a:t>
              </a:r>
            </a:p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Sanitation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E175DF-9855-404A-A33F-27BB46B70E09}"/>
                </a:ext>
              </a:extLst>
            </p:cNvPr>
            <p:cNvSpPr txBox="1"/>
            <p:nvPr/>
          </p:nvSpPr>
          <p:spPr>
            <a:xfrm>
              <a:off x="7635944" y="1851548"/>
              <a:ext cx="218854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NWRB DPWH EMB</a:t>
              </a:r>
            </a:p>
            <a:p>
              <a:r>
                <a:rPr lang="en-PH" dirty="0"/>
                <a:t>MWSS CDA DILG</a:t>
              </a:r>
            </a:p>
            <a:p>
              <a:r>
                <a:rPr lang="en-PH" dirty="0"/>
                <a:t>NAPC HLURB DOH</a:t>
              </a:r>
            </a:p>
            <a:p>
              <a:r>
                <a:rPr lang="en-PH" dirty="0"/>
                <a:t>PEZA/TIEZA LGUs</a:t>
              </a:r>
            </a:p>
            <a:p>
              <a:r>
                <a:rPr lang="en-PH" dirty="0"/>
                <a:t>Water Districts LWUA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6A8941-BE27-4C0D-A755-804DF080DC2F}"/>
              </a:ext>
            </a:extLst>
          </p:cNvPr>
          <p:cNvGrpSpPr/>
          <p:nvPr/>
        </p:nvGrpSpPr>
        <p:grpSpPr>
          <a:xfrm>
            <a:off x="852391" y="2021143"/>
            <a:ext cx="3610466" cy="1398430"/>
            <a:chOff x="2376248" y="1900112"/>
            <a:chExt cx="3610466" cy="13984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7E13D0-676A-4539-96F3-3B0925264CF6}"/>
                </a:ext>
              </a:extLst>
            </p:cNvPr>
            <p:cNvSpPr/>
            <p:nvPr/>
          </p:nvSpPr>
          <p:spPr>
            <a:xfrm>
              <a:off x="2376248" y="1900112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43F110-D5C5-4726-9431-C6C499B4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205" y="2069019"/>
              <a:ext cx="1036234" cy="53030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72C4F-EE4D-4656-8AE0-BC87F08C07EC}"/>
                </a:ext>
              </a:extLst>
            </p:cNvPr>
            <p:cNvSpPr txBox="1"/>
            <p:nvPr/>
          </p:nvSpPr>
          <p:spPr>
            <a:xfrm>
              <a:off x="2456372" y="2673538"/>
              <a:ext cx="1224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Hydropower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FC2E09-0A04-4F43-9BA2-98925506F337}"/>
                </a:ext>
              </a:extLst>
            </p:cNvPr>
            <p:cNvSpPr txBox="1"/>
            <p:nvPr/>
          </p:nvSpPr>
          <p:spPr>
            <a:xfrm>
              <a:off x="3945739" y="2079569"/>
              <a:ext cx="14173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NWRB DOE</a:t>
              </a:r>
            </a:p>
            <a:p>
              <a:r>
                <a:rPr lang="en-PH" dirty="0"/>
                <a:t>PSALM DENR</a:t>
              </a:r>
            </a:p>
            <a:p>
              <a:r>
                <a:rPr lang="en-PH" dirty="0"/>
                <a:t>PEMC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40C01-2245-43E1-A95B-98173FC129D6}"/>
              </a:ext>
            </a:extLst>
          </p:cNvPr>
          <p:cNvGrpSpPr/>
          <p:nvPr/>
        </p:nvGrpSpPr>
        <p:grpSpPr>
          <a:xfrm>
            <a:off x="1532465" y="3560740"/>
            <a:ext cx="3610466" cy="1398430"/>
            <a:chOff x="2376248" y="3545699"/>
            <a:chExt cx="3610466" cy="13984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DEF0A6-8C65-4A4F-B610-382FC66354EB}"/>
                </a:ext>
              </a:extLst>
            </p:cNvPr>
            <p:cNvSpPr/>
            <p:nvPr/>
          </p:nvSpPr>
          <p:spPr>
            <a:xfrm>
              <a:off x="2376248" y="3545699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6" name="Picture 15" descr="A picture containing ax&#10;&#10;Description automatically generated">
              <a:extLst>
                <a:ext uri="{FF2B5EF4-FFF2-40B4-BE49-F238E27FC236}">
                  <a16:creationId xmlns:a16="http://schemas.microsoft.com/office/drawing/2014/main" id="{1FB17ADE-FFC4-4BE7-A452-C114459EA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205" y="3632130"/>
              <a:ext cx="646123" cy="74974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2AFB43-219E-4B25-B081-E771C7F2E141}"/>
                </a:ext>
              </a:extLst>
            </p:cNvPr>
            <p:cNvSpPr txBox="1"/>
            <p:nvPr/>
          </p:nvSpPr>
          <p:spPr>
            <a:xfrm>
              <a:off x="2456372" y="4301114"/>
              <a:ext cx="1106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Agriculture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E44002-F561-4A40-A60E-B01292AE848E}"/>
                </a:ext>
              </a:extLst>
            </p:cNvPr>
            <p:cNvSpPr txBox="1"/>
            <p:nvPr/>
          </p:nvSpPr>
          <p:spPr>
            <a:xfrm>
              <a:off x="3954611" y="3682713"/>
              <a:ext cx="1261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NWRB DA</a:t>
              </a:r>
            </a:p>
            <a:p>
              <a:r>
                <a:rPr lang="en-PH" dirty="0"/>
                <a:t>NIA BSWM </a:t>
              </a:r>
            </a:p>
            <a:p>
              <a:r>
                <a:rPr lang="en-PH" dirty="0"/>
                <a:t>BFAR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A7C7FF-3A46-4C2F-BE9E-34DDFE8C4DEE}"/>
              </a:ext>
            </a:extLst>
          </p:cNvPr>
          <p:cNvGrpSpPr/>
          <p:nvPr/>
        </p:nvGrpSpPr>
        <p:grpSpPr>
          <a:xfrm>
            <a:off x="2421882" y="5163793"/>
            <a:ext cx="3610466" cy="1398430"/>
            <a:chOff x="2376248" y="5191286"/>
            <a:chExt cx="3610466" cy="13984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ABB934-89CD-441F-8702-59B9F8B43B8E}"/>
                </a:ext>
              </a:extLst>
            </p:cNvPr>
            <p:cNvSpPr/>
            <p:nvPr/>
          </p:nvSpPr>
          <p:spPr>
            <a:xfrm>
              <a:off x="2376248" y="5191286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DECDC6D2-06DA-42F5-9CA3-5E999596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44" y="5433339"/>
              <a:ext cx="969184" cy="45716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CAA3A5-CB36-4FA8-A0C5-3C750F11FA5E}"/>
                </a:ext>
              </a:extLst>
            </p:cNvPr>
            <p:cNvSpPr txBox="1"/>
            <p:nvPr/>
          </p:nvSpPr>
          <p:spPr>
            <a:xfrm>
              <a:off x="2456372" y="5890501"/>
              <a:ext cx="16395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River Basin &amp;</a:t>
              </a:r>
            </a:p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Watershed </a:t>
              </a:r>
              <a:r>
                <a:rPr lang="en-PH" sz="1600" dirty="0" err="1">
                  <a:solidFill>
                    <a:schemeClr val="accent5">
                      <a:lumMod val="75000"/>
                    </a:schemeClr>
                  </a:solidFill>
                </a:rPr>
                <a:t>Mgmt</a:t>
              </a:r>
              <a:endParaRPr lang="en-PH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B1343F-A48D-4D89-B57D-9CD8288ABF9B}"/>
                </a:ext>
              </a:extLst>
            </p:cNvPr>
            <p:cNvSpPr txBox="1"/>
            <p:nvPr/>
          </p:nvSpPr>
          <p:spPr>
            <a:xfrm>
              <a:off x="3965996" y="5398288"/>
              <a:ext cx="13708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NWRB DENR</a:t>
              </a:r>
            </a:p>
            <a:p>
              <a:r>
                <a:rPr lang="en-PH" dirty="0"/>
                <a:t>RBCO LLDA</a:t>
              </a:r>
            </a:p>
            <a:p>
              <a:r>
                <a:rPr lang="en-PH" dirty="0"/>
                <a:t>NCIP LGUs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2A7BAC-1DF5-4189-BE91-5E0803F36B6F}"/>
              </a:ext>
            </a:extLst>
          </p:cNvPr>
          <p:cNvGrpSpPr/>
          <p:nvPr/>
        </p:nvGrpSpPr>
        <p:grpSpPr>
          <a:xfrm>
            <a:off x="5422023" y="3557954"/>
            <a:ext cx="3610466" cy="1398430"/>
            <a:chOff x="6251450" y="3515151"/>
            <a:chExt cx="3610466" cy="13984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0378C4-9ADD-411A-8F1B-3F267ACA636F}"/>
                </a:ext>
              </a:extLst>
            </p:cNvPr>
            <p:cNvSpPr/>
            <p:nvPr/>
          </p:nvSpPr>
          <p:spPr>
            <a:xfrm>
              <a:off x="6251450" y="3515151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BDF5C2-614E-44C6-8608-A9385A70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183" y="3635294"/>
              <a:ext cx="560786" cy="57907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457C25-36EB-4155-A2C6-70BDFA897339}"/>
                </a:ext>
              </a:extLst>
            </p:cNvPr>
            <p:cNvSpPr txBox="1"/>
            <p:nvPr/>
          </p:nvSpPr>
          <p:spPr>
            <a:xfrm>
              <a:off x="6336036" y="4178003"/>
              <a:ext cx="129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Flood</a:t>
              </a:r>
            </a:p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Management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E97A7E-4EBC-4FDF-A0CA-D1E1E44D8FD2}"/>
                </a:ext>
              </a:extLst>
            </p:cNvPr>
            <p:cNvSpPr txBox="1"/>
            <p:nvPr/>
          </p:nvSpPr>
          <p:spPr>
            <a:xfrm>
              <a:off x="7677600" y="3752701"/>
              <a:ext cx="1514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DPWH MMDA</a:t>
              </a:r>
            </a:p>
            <a:p>
              <a:r>
                <a:rPr lang="en-PH" dirty="0"/>
                <a:t>PAGASA LGUs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1CFA84-D19F-4507-A2BD-54532ABC5561}"/>
              </a:ext>
            </a:extLst>
          </p:cNvPr>
          <p:cNvGrpSpPr/>
          <p:nvPr/>
        </p:nvGrpSpPr>
        <p:grpSpPr>
          <a:xfrm>
            <a:off x="4710298" y="2012909"/>
            <a:ext cx="3610466" cy="1404370"/>
            <a:chOff x="6251450" y="5160738"/>
            <a:chExt cx="3610466" cy="14043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99B6D2-DB7A-454C-8375-65AA8E3E3C28}"/>
                </a:ext>
              </a:extLst>
            </p:cNvPr>
            <p:cNvSpPr/>
            <p:nvPr/>
          </p:nvSpPr>
          <p:spPr>
            <a:xfrm>
              <a:off x="6251450" y="5160738"/>
              <a:ext cx="3610466" cy="13984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4" name="Picture 1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623C343-4581-4C5F-863C-61F1C6127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913" y="5267195"/>
              <a:ext cx="774693" cy="59275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870377-8AFC-402C-8D48-2332C8B5A97E}"/>
                </a:ext>
              </a:extLst>
            </p:cNvPr>
            <p:cNvSpPr txBox="1"/>
            <p:nvPr/>
          </p:nvSpPr>
          <p:spPr>
            <a:xfrm>
              <a:off x="6336035" y="5826444"/>
              <a:ext cx="1449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Data Collection</a:t>
              </a:r>
            </a:p>
            <a:p>
              <a:r>
                <a:rPr lang="en-PH" sz="1600" dirty="0">
                  <a:solidFill>
                    <a:schemeClr val="accent5">
                      <a:lumMod val="75000"/>
                    </a:schemeClr>
                  </a:solidFill>
                </a:rPr>
                <a:t>&amp; Research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E34062-496C-455F-A85D-7D9559C60043}"/>
                </a:ext>
              </a:extLst>
            </p:cNvPr>
            <p:cNvSpPr txBox="1"/>
            <p:nvPr/>
          </p:nvSpPr>
          <p:spPr>
            <a:xfrm>
              <a:off x="7715362" y="5364779"/>
              <a:ext cx="18724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/>
                <a:t>NWRB MGB</a:t>
              </a:r>
            </a:p>
            <a:p>
              <a:r>
                <a:rPr lang="en-PH" dirty="0"/>
                <a:t>DPWH-BOD NEDA</a:t>
              </a:r>
            </a:p>
            <a:p>
              <a:r>
                <a:rPr lang="en-PH" dirty="0"/>
                <a:t>PAGASA DOST</a:t>
              </a:r>
            </a:p>
            <a:p>
              <a:endParaRPr lang="en-PH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38E0D8E-3124-46AB-AC6A-C0BE422F4CC8}"/>
              </a:ext>
            </a:extLst>
          </p:cNvPr>
          <p:cNvSpPr txBox="1"/>
          <p:nvPr/>
        </p:nvSpPr>
        <p:spPr>
          <a:xfrm>
            <a:off x="6515531" y="388549"/>
            <a:ext cx="51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chemeClr val="accent1">
                    <a:lumMod val="75000"/>
                  </a:schemeClr>
                </a:solidFill>
              </a:rPr>
              <a:t>There are more than 30 government agencies involved in the Philippine Water Sector</a:t>
            </a:r>
          </a:p>
        </p:txBody>
      </p:sp>
    </p:spTree>
    <p:extLst>
      <p:ext uri="{BB962C8B-B14F-4D97-AF65-F5344CB8AC3E}">
        <p14:creationId xmlns:p14="http://schemas.microsoft.com/office/powerpoint/2010/main" val="21066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764CF-A3F3-E54F-B870-55C1E946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8</a:t>
            </a:fld>
            <a:endParaRPr lang="en-PH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CA5D0EC-555F-FE4B-B9AA-A9715B95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6" y="1533878"/>
            <a:ext cx="3661833" cy="146473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805135B-A2DB-E44B-A672-AF935E355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6" y="3859391"/>
            <a:ext cx="3661833" cy="14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E740-D6E2-8C49-8BEE-2FEFA87A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520" y="276087"/>
            <a:ext cx="7028962" cy="118356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Functions of the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2CB14-9260-D64A-9176-132530BB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0" y="6629400"/>
            <a:ext cx="307802" cy="2286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PH" smtClean="0"/>
              <a:pPr>
                <a:spcAft>
                  <a:spcPts val="600"/>
                </a:spcAft>
              </a:pPr>
              <a:t>9</a:t>
            </a:fld>
            <a:endParaRPr lang="en-PH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6CA5B34-35AB-4F16-A2A1-6DEC2E1BBA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1521" y="1566001"/>
          <a:ext cx="7028961" cy="46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367</Words>
  <Application>Microsoft Macintosh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Improving Philippine Water Governance</vt:lpstr>
      <vt:lpstr>PowerPoint Presentation</vt:lpstr>
      <vt:lpstr>PowerPoint Presentation</vt:lpstr>
      <vt:lpstr>Impact of Climate Change on Water Resources</vt:lpstr>
      <vt:lpstr>PowerPoint Presentation</vt:lpstr>
      <vt:lpstr>Singapore 4 Tap System</vt:lpstr>
      <vt:lpstr>PowerPoint Presentation</vt:lpstr>
      <vt:lpstr>PowerPoint Presentation</vt:lpstr>
      <vt:lpstr>Functions of the Department</vt:lpstr>
      <vt:lpstr>PowerPoint Presentation</vt:lpstr>
      <vt:lpstr>Offices Absorbed by DOWR</vt:lpstr>
      <vt:lpstr>Functions Transferred by the DOWR</vt:lpstr>
      <vt:lpstr>Attached Agencies to the DOWR</vt:lpstr>
      <vt:lpstr>River Basins allow those who live off the resource to manage their own resource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Philippine Water Governance</dc:title>
  <dc:creator>Ramon Alikpala</dc:creator>
  <cp:lastModifiedBy>Ramon Alikpala</cp:lastModifiedBy>
  <cp:revision>7</cp:revision>
  <dcterms:created xsi:type="dcterms:W3CDTF">2020-02-26T15:52:02Z</dcterms:created>
  <dcterms:modified xsi:type="dcterms:W3CDTF">2020-02-26T16:46:53Z</dcterms:modified>
</cp:coreProperties>
</file>